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8AA6E-39A0-4342-9271-C908376C1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4F4389-8450-40B7-B92A-C316D45F7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69EF5-96A1-46B0-81EB-5D2040C3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DDE46-BF7E-4ED7-A881-10A759AF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4ECC9-6B1F-4D04-8D55-9C920CAE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2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E211C-99F7-46C3-AEC1-D7FD64D7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A4874-A224-4BCC-B784-59C6648C6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E1D5C-97E5-447F-B823-EDED1B7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E09BB-198A-4FF2-875D-EC488EC7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82DA0-7348-4EA3-897B-05EEE6CA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0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22A7C6-F2C7-4BB6-9927-430075C54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168D7-7751-4FC2-AA78-DFED0FF9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B239E-0AB5-4C0D-B763-4A117E6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DFFA7-7910-49FF-A283-EA70C0F6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ED260-AAE1-4369-8B80-7413FE1F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8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47B77-CC01-47DE-BC63-EB2253AB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C2DCD-E047-46F3-AA90-0CEBDA36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EE50C-0F22-4A92-A712-A73BA300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4420E-CCFE-402F-BECC-34669F84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6945A-3A6F-4F54-AE6F-8817DAB9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950ED-6622-4829-8B8B-C8AC5B49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98B0D-6829-45CD-A121-47E2ECD1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8ABFC-D02C-48A5-AF20-C83DDF55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E8DF-35BE-4F8A-BE73-A9FB939C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A7427-E4FF-458E-A5B8-D372B6C2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8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7CAEC-D6D6-46CA-B009-9538DE5A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C698A-49ED-405C-A902-B1ACABCA2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CA85C-BBCE-41A4-84C7-6284C0C6D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6FFC7-5E9A-4BF1-AF9D-48929EE7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9C2FD-3851-420B-A392-501E86AC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BD561-59A2-469A-BCA2-A7492147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4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8CAEB-D61F-45D9-BB59-7B7112C2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F5FEA-8050-4173-A9D4-EB4A7090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4A3E4-6AFD-4B69-AD4C-3488AF60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5090B9-CEC5-46A2-BBFF-945A604B3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6574A9-8492-490E-94B8-F21A1D4E0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3EE036-68F7-4126-8D8D-2BEE3B7C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8E8B1-C967-4439-9CD9-E2117ED2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C60302-E27F-4F3C-B34F-DF8BA279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9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00967-0657-4B04-BF68-CB697655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56D8F-4366-49F8-ACC9-D1CAD694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F8E43-97BB-4DB0-B9D1-FDF4216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3A24E-4648-4113-AB3A-9BED1EC8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3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F072F-56F3-4594-874C-201A3819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464623-CA7B-47BD-90B1-08948562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800EF-EB46-4D74-AC84-1E386F07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3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490C3-1D38-4508-B6EC-1D0F423B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9FA24-8173-46E0-97DB-BDA4C71E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0B5A6-AF27-4619-B270-5C19A807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0460F-FA6B-415A-BC39-CB2DFF69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5135F-7A17-48C5-93A1-6CA7291A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F6CCC-6452-42AD-8F2A-8245F7C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6B236-EE56-4782-BD87-FA00AFDA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AF262-58ED-49D8-BFE4-CF3F63168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7F256-0E38-4003-8B61-F6A4F19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C8101-F471-47F4-8697-B2D5A885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F97A0-7A05-4B7B-A2F7-98A9E9D1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2C915-EFDA-44EC-812B-04C08C7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6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DEA77A-BBAB-4B52-8D81-B030B87F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3A917-19F6-420D-9E15-BF37D60B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9F08D-7A50-492E-9A97-4DA6E4799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4423-242B-4E5D-8259-109AB45B0B8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EDF-56E8-44D6-9077-5B05F0D18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D9972-FD17-4815-9BF0-2294D0CBC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C386-7F12-419A-8B17-540723AC6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B5B2F-9725-4F8A-A62E-8B0415D6C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2020-1</a:t>
            </a:r>
            <a:br>
              <a:rPr lang="en-US" altLang="ko-KR"/>
            </a:br>
            <a:r>
              <a:rPr lang="en-US" altLang="ko-KR"/>
              <a:t>Computer</a:t>
            </a:r>
            <a:r>
              <a:rPr lang="ko-KR" altLang="en-US"/>
              <a:t> </a:t>
            </a:r>
            <a:r>
              <a:rPr lang="en-US" altLang="ko-KR"/>
              <a:t>Network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D7F67-1A8E-4AA8-9A36-87F1295CC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First Homework</a:t>
            </a:r>
          </a:p>
        </p:txBody>
      </p:sp>
    </p:spTree>
    <p:extLst>
      <p:ext uri="{BB962C8B-B14F-4D97-AF65-F5344CB8AC3E}">
        <p14:creationId xmlns:p14="http://schemas.microsoft.com/office/powerpoint/2010/main" val="253287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84F70-8323-4311-AB46-0A33C0BD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Multiplexing based multi-access chat program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2F74F-F565-410F-84DD-68EEB008D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Implementation guide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Multiplexing chat server </a:t>
            </a:r>
            <a:r>
              <a:rPr lang="en-US" altLang="ko-KR" sz="2000" dirty="0"/>
              <a:t>with multiple access to clients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Clients can see each other's chat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Select timeout value = sec 5, </a:t>
            </a:r>
            <a:r>
              <a:rPr lang="en-US" altLang="ko-KR" sz="2000" dirty="0" err="1"/>
              <a:t>usec</a:t>
            </a:r>
            <a:r>
              <a:rPr lang="en-US" altLang="ko-KR" sz="2000" dirty="0"/>
              <a:t> 5000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Message buffer maximum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Client based on </a:t>
            </a:r>
            <a:r>
              <a:rPr lang="en-US" altLang="ko-KR" sz="2000" b="1" dirty="0"/>
              <a:t>TCP </a:t>
            </a:r>
            <a:r>
              <a:rPr lang="en-US" altLang="ko-KR" sz="2000" b="1" dirty="0" err="1"/>
              <a:t>multiprocess</a:t>
            </a:r>
            <a:r>
              <a:rPr lang="en-US" altLang="ko-KR" sz="2000" b="1" dirty="0"/>
              <a:t> with I/O routine split</a:t>
            </a:r>
          </a:p>
          <a:p>
            <a:pPr lvl="1"/>
            <a:r>
              <a:rPr lang="en-US" altLang="ko-KR" sz="1400" dirty="0"/>
              <a:t>When input the client exit character, </a:t>
            </a:r>
            <a:r>
              <a:rPr lang="en-US" altLang="ko-KR" sz="1400" b="1" dirty="0"/>
              <a:t>use the half-close technique to exit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40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A0B93-9EA3-4ACF-9D55-CEE5EFF0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Experiment scenario and submission method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6A1D8-5E3E-410D-B4F1-58E2437F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Experimental scenario – (as shown in the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/>
              <a:t>Access 3 clients to server (multiple access servers)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/>
              <a:t>Message by one client should be visible to other clients (name + chat content)</a:t>
            </a:r>
          </a:p>
          <a:p>
            <a:pPr lvl="1"/>
            <a:r>
              <a:rPr lang="en-US" altLang="ko-KR" sz="1600" dirty="0"/>
              <a:t>When running the client, the name should be passed as an argument along with IP and 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/>
              <a:t>When exit a client, server print a message that client be disconnected</a:t>
            </a:r>
          </a:p>
          <a:p>
            <a:pPr lvl="1"/>
            <a:r>
              <a:rPr lang="en-US" altLang="ko-KR" sz="1600" dirty="0"/>
              <a:t>Client process should be terminated normally, so that it does not fall into the blocking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/>
              <a:t>Run the new client to check the chat function again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800" dirty="0"/>
          </a:p>
          <a:p>
            <a:r>
              <a:rPr lang="en-US" altLang="ko-KR" sz="2400" dirty="0"/>
              <a:t>Submission deadline : Until June 4, 11:59pm</a:t>
            </a:r>
          </a:p>
          <a:p>
            <a:endParaRPr lang="en-US" altLang="ko-KR" sz="2400" dirty="0"/>
          </a:p>
          <a:p>
            <a:r>
              <a:rPr lang="en-US" altLang="ko-KR" sz="2600" dirty="0"/>
              <a:t>Submission form</a:t>
            </a:r>
          </a:p>
          <a:p>
            <a:pPr lvl="1"/>
            <a:r>
              <a:rPr lang="en-US" altLang="ko-KR" sz="1900" b="1" dirty="0"/>
              <a:t>File name format</a:t>
            </a:r>
          </a:p>
          <a:p>
            <a:pPr lvl="2"/>
            <a:r>
              <a:rPr lang="en-US" altLang="ko-KR" sz="1900" dirty="0"/>
              <a:t>Student </a:t>
            </a:r>
            <a:r>
              <a:rPr lang="en-US" altLang="ko-KR" sz="1900" dirty="0" err="1"/>
              <a:t>ID_Name_client.c</a:t>
            </a:r>
            <a:r>
              <a:rPr lang="en-US" altLang="ko-KR" sz="1900" dirty="0"/>
              <a:t>, Student </a:t>
            </a:r>
            <a:r>
              <a:rPr lang="en-US" altLang="ko-KR" sz="1900" dirty="0" err="1"/>
              <a:t>ID_Name_server.c</a:t>
            </a:r>
            <a:r>
              <a:rPr lang="en-US" altLang="ko-KR" sz="1900" dirty="0"/>
              <a:t> (ex: 12121432_</a:t>
            </a:r>
            <a:r>
              <a:rPr lang="ko-KR" altLang="en-US" sz="1900" dirty="0"/>
              <a:t>고화랑</a:t>
            </a:r>
            <a:r>
              <a:rPr lang="en-US" altLang="ko-KR" sz="1900" dirty="0"/>
              <a:t>_</a:t>
            </a:r>
            <a:r>
              <a:rPr lang="en-US" altLang="ko-KR" sz="1900" dirty="0" err="1"/>
              <a:t>client.c</a:t>
            </a:r>
            <a:r>
              <a:rPr lang="en-US" altLang="ko-KR" sz="1900" dirty="0"/>
              <a:t>)</a:t>
            </a:r>
            <a:endParaRPr lang="en-US" altLang="ko-KR" sz="1300" dirty="0"/>
          </a:p>
          <a:p>
            <a:pPr lvl="1"/>
            <a:r>
              <a:rPr lang="en-US" altLang="ko-KR" sz="1900" dirty="0"/>
              <a:t>Submit the client and server code together in a compressed file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751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0DACD-C422-4E27-B329-4673808C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Example</a:t>
            </a:r>
            <a:endParaRPr lang="ko-KR" altLang="en-US" sz="3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5DFAD-F2BE-4569-8F48-2F78993B8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63"/>
          <a:stretch/>
        </p:blipFill>
        <p:spPr>
          <a:xfrm>
            <a:off x="390608" y="1448310"/>
            <a:ext cx="2331571" cy="2035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766CB1-4CFD-43B7-A3D3-5FAD83020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751"/>
          <a:stretch/>
        </p:blipFill>
        <p:spPr>
          <a:xfrm>
            <a:off x="390608" y="3791211"/>
            <a:ext cx="3457205" cy="1772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AD8C5A-016F-4BB9-BCE1-28857D30D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819" y="1448310"/>
            <a:ext cx="3714241" cy="1715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4BFC51-4180-4AC8-9A50-721B83358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819" y="3694387"/>
            <a:ext cx="3714241" cy="1690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4762A-958C-4974-9AD0-6024D5AD5CE7}"/>
              </a:ext>
            </a:extLst>
          </p:cNvPr>
          <p:cNvSpPr txBox="1"/>
          <p:nvPr/>
        </p:nvSpPr>
        <p:spPr>
          <a:xfrm>
            <a:off x="2700749" y="1634102"/>
            <a:ext cx="1498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1-1.</a:t>
            </a:r>
            <a:r>
              <a:rPr lang="ko-KR" altLang="en-US" sz="1400" b="1"/>
              <a:t> </a:t>
            </a:r>
            <a:r>
              <a:rPr lang="en-US" altLang="ko-KR" sz="1400" b="1"/>
              <a:t>Run server</a:t>
            </a:r>
            <a:endParaRPr lang="ko-KR" altLang="en-US" sz="1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D786E-81BD-4C63-A46D-8CA238DCE45F}"/>
              </a:ext>
            </a:extLst>
          </p:cNvPr>
          <p:cNvSpPr txBox="1"/>
          <p:nvPr/>
        </p:nvSpPr>
        <p:spPr>
          <a:xfrm>
            <a:off x="3825028" y="3930762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1-1.</a:t>
            </a:r>
            <a:r>
              <a:rPr lang="ko-KR" altLang="en-US" sz="1400" b="1"/>
              <a:t> </a:t>
            </a:r>
            <a:r>
              <a:rPr lang="en-US" altLang="ko-KR" sz="1400" b="1"/>
              <a:t>Run client1</a:t>
            </a:r>
            <a:endParaRPr lang="ko-KR" altLang="en-US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04AC1-30F2-4EB7-8ACA-549F08D5D6F3}"/>
              </a:ext>
            </a:extLst>
          </p:cNvPr>
          <p:cNvSpPr txBox="1"/>
          <p:nvPr/>
        </p:nvSpPr>
        <p:spPr>
          <a:xfrm>
            <a:off x="9980060" y="150496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1-1.</a:t>
            </a:r>
            <a:r>
              <a:rPr lang="ko-KR" altLang="en-US" sz="1400" b="1"/>
              <a:t> </a:t>
            </a:r>
            <a:r>
              <a:rPr lang="en-US" altLang="ko-KR" sz="1400" b="1"/>
              <a:t>Run client2</a:t>
            </a:r>
            <a:endParaRPr lang="ko-KR" altLang="en-US" sz="1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B45FB-D3B8-49DE-B6C2-05942CABCC1F}"/>
              </a:ext>
            </a:extLst>
          </p:cNvPr>
          <p:cNvSpPr txBox="1"/>
          <p:nvPr/>
        </p:nvSpPr>
        <p:spPr>
          <a:xfrm>
            <a:off x="9980060" y="3857918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1-1.</a:t>
            </a:r>
            <a:r>
              <a:rPr lang="ko-KR" altLang="en-US" sz="1400" b="1"/>
              <a:t> </a:t>
            </a:r>
            <a:r>
              <a:rPr lang="en-US" altLang="ko-KR" sz="1400" b="1"/>
              <a:t>Run client3</a:t>
            </a:r>
            <a:endParaRPr lang="ko-KR" altLang="en-US" sz="1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1A4D2-610D-47D4-A775-A2F48B7DD105}"/>
              </a:ext>
            </a:extLst>
          </p:cNvPr>
          <p:cNvSpPr txBox="1"/>
          <p:nvPr/>
        </p:nvSpPr>
        <p:spPr>
          <a:xfrm>
            <a:off x="3836657" y="4248184"/>
            <a:ext cx="21130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2. Chat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Message by one client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should be visible to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other clients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2FFCF-8A8D-4F95-8EB1-1A604DE1D8F2}"/>
              </a:ext>
            </a:extLst>
          </p:cNvPr>
          <p:cNvSpPr txBox="1"/>
          <p:nvPr/>
        </p:nvSpPr>
        <p:spPr>
          <a:xfrm>
            <a:off x="2722179" y="1966172"/>
            <a:ext cx="2544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1-2. After client connection</a:t>
            </a:r>
          </a:p>
          <a:p>
            <a:r>
              <a:rPr lang="en-US" altLang="ko-KR" sz="1400" b="1"/>
              <a:t>Check the output of socket</a:t>
            </a:r>
          </a:p>
          <a:p>
            <a:r>
              <a:rPr lang="en-US" altLang="ko-KR" sz="1400" b="1"/>
              <a:t>file descriptor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18440-2E7C-4682-AEE9-BF1A1B1C2F3D}"/>
              </a:ext>
            </a:extLst>
          </p:cNvPr>
          <p:cNvSpPr txBox="1"/>
          <p:nvPr/>
        </p:nvSpPr>
        <p:spPr>
          <a:xfrm>
            <a:off x="10007678" y="4159949"/>
            <a:ext cx="21130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2. Chat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Message by one client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should be visible to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other clients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5CFE62-2267-4321-BF7B-26F2C8D63B7D}"/>
              </a:ext>
            </a:extLst>
          </p:cNvPr>
          <p:cNvSpPr/>
          <p:nvPr/>
        </p:nvSpPr>
        <p:spPr>
          <a:xfrm>
            <a:off x="370547" y="4214649"/>
            <a:ext cx="5780690" cy="1041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DEE010-25DD-42C6-AD46-71FD269FBEE6}"/>
              </a:ext>
            </a:extLst>
          </p:cNvPr>
          <p:cNvSpPr/>
          <p:nvPr/>
        </p:nvSpPr>
        <p:spPr>
          <a:xfrm>
            <a:off x="6265818" y="4165695"/>
            <a:ext cx="5937059" cy="917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901A9D-3957-4A7F-9EE5-14B0BAF9BB4E}"/>
              </a:ext>
            </a:extLst>
          </p:cNvPr>
          <p:cNvSpPr txBox="1"/>
          <p:nvPr/>
        </p:nvSpPr>
        <p:spPr>
          <a:xfrm>
            <a:off x="10007678" y="1883657"/>
            <a:ext cx="21130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2. Chat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Message by one client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should be visible to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other clients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75D359-C4B9-4516-9C7E-CED1FF17323F}"/>
              </a:ext>
            </a:extLst>
          </p:cNvPr>
          <p:cNvSpPr/>
          <p:nvPr/>
        </p:nvSpPr>
        <p:spPr>
          <a:xfrm>
            <a:off x="6261831" y="1914895"/>
            <a:ext cx="5937059" cy="891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94E98A-43F3-4CC3-9E12-5BF2B0E07813}"/>
              </a:ext>
            </a:extLst>
          </p:cNvPr>
          <p:cNvSpPr txBox="1"/>
          <p:nvPr/>
        </p:nvSpPr>
        <p:spPr>
          <a:xfrm>
            <a:off x="3825028" y="5266046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3-1.</a:t>
            </a:r>
            <a:r>
              <a:rPr lang="ko-KR" altLang="en-US" sz="1400" b="1"/>
              <a:t> </a:t>
            </a:r>
            <a:r>
              <a:rPr lang="en-US" altLang="ko-KR" sz="1400" b="1"/>
              <a:t>Closed client1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E4C9D-8DFB-4436-BBA3-67A34D8763F5}"/>
              </a:ext>
            </a:extLst>
          </p:cNvPr>
          <p:cNvSpPr txBox="1"/>
          <p:nvPr/>
        </p:nvSpPr>
        <p:spPr>
          <a:xfrm>
            <a:off x="2700749" y="2615569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3-2.</a:t>
            </a:r>
            <a:r>
              <a:rPr lang="ko-KR" altLang="en-US" sz="1400" b="1"/>
              <a:t> </a:t>
            </a:r>
            <a:r>
              <a:rPr lang="en-US" altLang="ko-KR" sz="1400" b="1"/>
              <a:t>Closed client1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92A5A1-C9F4-4D7B-A797-842AE1CAECC1}"/>
              </a:ext>
            </a:extLst>
          </p:cNvPr>
          <p:cNvSpPr txBox="1"/>
          <p:nvPr/>
        </p:nvSpPr>
        <p:spPr>
          <a:xfrm>
            <a:off x="3825028" y="5974815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4-1.</a:t>
            </a:r>
            <a:r>
              <a:rPr lang="ko-KR" altLang="en-US" sz="1400" b="1"/>
              <a:t> </a:t>
            </a:r>
            <a:r>
              <a:rPr lang="en-US" altLang="ko-KR" sz="1400" b="1"/>
              <a:t>Run new client4</a:t>
            </a:r>
            <a:endParaRPr lang="ko-KR" altLang="en-US" sz="1400" b="1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F1064D-6A2F-497D-9E77-531F619FC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18"/>
          <a:stretch/>
        </p:blipFill>
        <p:spPr>
          <a:xfrm>
            <a:off x="367823" y="5840384"/>
            <a:ext cx="3457205" cy="8906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22C251-ABE3-4616-9F27-7FEAB85CEBD7}"/>
              </a:ext>
            </a:extLst>
          </p:cNvPr>
          <p:cNvSpPr txBox="1"/>
          <p:nvPr/>
        </p:nvSpPr>
        <p:spPr>
          <a:xfrm>
            <a:off x="3830202" y="6199022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4-2. Chat new client 4</a:t>
            </a:r>
            <a:endParaRPr lang="ko-KR" altLang="en-US" sz="14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7E5C8-0653-491D-8A8D-65E019659732}"/>
              </a:ext>
            </a:extLst>
          </p:cNvPr>
          <p:cNvSpPr txBox="1"/>
          <p:nvPr/>
        </p:nvSpPr>
        <p:spPr>
          <a:xfrm>
            <a:off x="2700749" y="2891808"/>
            <a:ext cx="2538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4-1.</a:t>
            </a:r>
            <a:r>
              <a:rPr lang="ko-KR" altLang="en-US" sz="1400" b="1"/>
              <a:t> </a:t>
            </a:r>
            <a:r>
              <a:rPr lang="en-US" altLang="ko-KR" sz="1400" b="1"/>
              <a:t>New client4 connected</a:t>
            </a:r>
            <a:endParaRPr lang="ko-KR" altLang="en-US" sz="1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BEB88-069C-4F41-812A-199EF0E59D71}"/>
              </a:ext>
            </a:extLst>
          </p:cNvPr>
          <p:cNvSpPr txBox="1"/>
          <p:nvPr/>
        </p:nvSpPr>
        <p:spPr>
          <a:xfrm>
            <a:off x="9980060" y="5083182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4-2. Chat new client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E25097-BD34-4F72-8668-FA23F9FB96ED}"/>
              </a:ext>
            </a:extLst>
          </p:cNvPr>
          <p:cNvSpPr txBox="1"/>
          <p:nvPr/>
        </p:nvSpPr>
        <p:spPr>
          <a:xfrm>
            <a:off x="10007678" y="2830909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4-2. Chat new client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A82CA-3E23-44FB-9EE2-3EDE1B1ACA52}"/>
              </a:ext>
            </a:extLst>
          </p:cNvPr>
          <p:cNvSpPr txBox="1"/>
          <p:nvPr/>
        </p:nvSpPr>
        <p:spPr>
          <a:xfrm>
            <a:off x="6392942" y="143921"/>
            <a:ext cx="454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400" b="1"/>
              <a:t>Run server ./server_file &lt;Port&gt;</a:t>
            </a:r>
          </a:p>
          <a:p>
            <a:r>
              <a:rPr lang="fr-FR" altLang="ko-KR" sz="1400" b="1"/>
              <a:t>Run client : ./client_file &lt;IP&gt; &lt;Port&gt; &lt;user name&gt;</a:t>
            </a:r>
          </a:p>
        </p:txBody>
      </p:sp>
    </p:spTree>
    <p:extLst>
      <p:ext uri="{BB962C8B-B14F-4D97-AF65-F5344CB8AC3E}">
        <p14:creationId xmlns:p14="http://schemas.microsoft.com/office/powerpoint/2010/main" val="16220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348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2020-1 Computer Network</vt:lpstr>
      <vt:lpstr>Multiplexing based multi-access chat program</vt:lpstr>
      <vt:lpstr>Experiment scenario and submission method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2020-1 Computer Network</dc:title>
  <dc:creator>GOH HWARANG</dc:creator>
  <cp:lastModifiedBy>kobiljon@inha.edu</cp:lastModifiedBy>
  <cp:revision>9</cp:revision>
  <dcterms:created xsi:type="dcterms:W3CDTF">2020-05-24T08:11:43Z</dcterms:created>
  <dcterms:modified xsi:type="dcterms:W3CDTF">2020-06-01T08:32:29Z</dcterms:modified>
</cp:coreProperties>
</file>