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378" r:id="rId2"/>
    <p:sldId id="380" r:id="rId3"/>
    <p:sldId id="38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25C"/>
    <a:srgbClr val="5D288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69" autoAdjust="0"/>
  </p:normalViewPr>
  <p:slideViewPr>
    <p:cSldViewPr>
      <p:cViewPr varScale="1">
        <p:scale>
          <a:sx n="79" d="100"/>
          <a:sy n="79" d="100"/>
        </p:scale>
        <p:origin x="25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ADC34-CBF1-4F43-88E8-CC90CBE4859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2274-379A-4D98-B86B-9E87C5571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2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2274-379A-4D98-B86B-9E87C5571C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2274-379A-4D98-B86B-9E87C5571C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2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2274-379A-4D98-B86B-9E87C5571C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mSo36ggqA&amp;feature=youtu.b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93FBA-8FB2-445B-BA2F-EEF17F8E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멀티쓰레드 기반 </a:t>
            </a:r>
            <a:r>
              <a:rPr lang="en-US" altLang="ko-KR"/>
              <a:t>1-1 </a:t>
            </a:r>
            <a:r>
              <a:rPr lang="ko-KR" altLang="en-US"/>
              <a:t>채팅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EFA22-E5B8-46DE-A1FD-28EE1B8EED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/>
              <a:t>요구조건</a:t>
            </a:r>
            <a:endParaRPr lang="en-US" altLang="ko-KR" sz="2000"/>
          </a:p>
          <a:p>
            <a:pPr lvl="1"/>
            <a:r>
              <a:rPr lang="en-US" altLang="ko-KR" sz="1800"/>
              <a:t>TCP client</a:t>
            </a:r>
          </a:p>
          <a:p>
            <a:pPr lvl="2"/>
            <a:r>
              <a:rPr lang="ko-KR" altLang="en-US" sz="1600"/>
              <a:t>연결설정 직후 </a:t>
            </a:r>
            <a:r>
              <a:rPr lang="en-US" altLang="ko-KR" sz="1600"/>
              <a:t>TCP </a:t>
            </a:r>
            <a:r>
              <a:rPr lang="ko-KR" altLang="en-US" sz="1600"/>
              <a:t>서버로 클라이언트의 사용자 이름을 전송</a:t>
            </a:r>
            <a:endParaRPr lang="en-US" altLang="ko-KR" sz="1600"/>
          </a:p>
          <a:p>
            <a:pPr lvl="3"/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사용자 이름을 서버에 등록합니다</a:t>
            </a:r>
            <a:r>
              <a:rPr lang="en-US" altLang="ko-KR" sz="1400"/>
              <a:t>.</a:t>
            </a:r>
          </a:p>
          <a:p>
            <a:pPr lvl="2"/>
            <a:r>
              <a:rPr lang="ko-KR" altLang="en-US" sz="1600"/>
              <a:t>입출력 루틴이 분리된 쓰레드를 생성</a:t>
            </a:r>
            <a:endParaRPr lang="en-US" altLang="ko-KR" sz="1600"/>
          </a:p>
          <a:p>
            <a:pPr lvl="2"/>
            <a:r>
              <a:rPr lang="ko-KR" altLang="en-US" sz="1600"/>
              <a:t>발신자의 이름과 함께 메시지를 출력</a:t>
            </a:r>
            <a:endParaRPr lang="en-US" altLang="ko-KR" sz="1600"/>
          </a:p>
          <a:p>
            <a:pPr lvl="3"/>
            <a:r>
              <a:rPr lang="ko-KR" altLang="en-US" sz="1400"/>
              <a:t>예시 </a:t>
            </a:r>
            <a:r>
              <a:rPr lang="en-US" altLang="ko-KR" sz="1400"/>
              <a:t>: [Derrick] Hey Ashley!</a:t>
            </a:r>
            <a:br>
              <a:rPr lang="en-US" altLang="ko-KR" sz="1400"/>
            </a:br>
            <a:r>
              <a:rPr lang="en-US" altLang="ko-KR" sz="1400"/>
              <a:t>          [Ashley] Hi Derrick, what‘h up?</a:t>
            </a:r>
            <a:br>
              <a:rPr lang="en-US" altLang="ko-KR" sz="1400"/>
            </a:br>
            <a:r>
              <a:rPr lang="ko-KR" altLang="en-US" sz="1400"/>
              <a:t>더 자세한 예시는 예시 동영상</a:t>
            </a:r>
            <a:r>
              <a:rPr lang="en-US" altLang="ko-KR" sz="1400"/>
              <a:t>(</a:t>
            </a:r>
            <a:r>
              <a:rPr lang="ko-KR" altLang="en-US" sz="1400"/>
              <a:t>영어</a:t>
            </a:r>
            <a:r>
              <a:rPr lang="en-US" altLang="ko-KR" sz="1400"/>
              <a:t>)</a:t>
            </a:r>
            <a:r>
              <a:rPr lang="ko-KR" altLang="en-US" sz="1400"/>
              <a:t> 참고</a:t>
            </a:r>
            <a:endParaRPr lang="en-US" altLang="ko-KR" sz="1400"/>
          </a:p>
          <a:p>
            <a:pPr lvl="1"/>
            <a:r>
              <a:rPr lang="en-US" altLang="ko-KR" sz="1800"/>
              <a:t>TCP server</a:t>
            </a:r>
          </a:p>
          <a:p>
            <a:pPr lvl="2"/>
            <a:r>
              <a:rPr lang="ko-KR" altLang="en-US" sz="1600"/>
              <a:t>각 클라이언트 연결을 위한 쓰레드를 생성하고 해당 클라이언트 사용자 이름을 등록</a:t>
            </a:r>
            <a:endParaRPr lang="en-US" altLang="ko-KR" sz="1600"/>
          </a:p>
          <a:p>
            <a:pPr lvl="2"/>
            <a:r>
              <a:rPr lang="ko-KR" altLang="en-US" sz="1600"/>
              <a:t>수신한 메시지를 지정된 클라이언트로 전송</a:t>
            </a:r>
            <a:endParaRPr lang="en-US" altLang="ko-KR" sz="1600"/>
          </a:p>
          <a:p>
            <a:pPr lvl="3"/>
            <a:r>
              <a:rPr lang="en-US" altLang="ko-KR" sz="1400"/>
              <a:t>User A</a:t>
            </a:r>
            <a:r>
              <a:rPr lang="ko-KR" altLang="en-US" sz="1400"/>
              <a:t>가 </a:t>
            </a:r>
            <a:r>
              <a:rPr lang="en-US" altLang="ko-KR" sz="1400"/>
              <a:t>user B</a:t>
            </a:r>
            <a:r>
              <a:rPr lang="ko-KR" altLang="en-US" sz="1400"/>
              <a:t>에게 메시지 전송 </a:t>
            </a:r>
            <a:r>
              <a:rPr lang="en-US" altLang="ko-KR" sz="1400"/>
              <a:t>:  A</a:t>
            </a:r>
            <a:r>
              <a:rPr lang="en-US" altLang="ko-KR" sz="1400">
                <a:sym typeface="Wingdings" panose="05000000000000000000" pitchFamily="2" charset="2"/>
              </a:rPr>
              <a:t>serverB</a:t>
            </a:r>
          </a:p>
          <a:p>
            <a:pPr lvl="3"/>
            <a:r>
              <a:rPr lang="en-US" altLang="ko-KR" sz="1400">
                <a:sym typeface="Wingdings" panose="05000000000000000000" pitchFamily="2" charset="2"/>
              </a:rPr>
              <a:t>User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A</a:t>
            </a:r>
            <a:r>
              <a:rPr lang="ko-KR" altLang="en-US" sz="1400">
                <a:sym typeface="Wingdings" panose="05000000000000000000" pitchFamily="2" charset="2"/>
              </a:rPr>
              <a:t>가 </a:t>
            </a:r>
            <a:r>
              <a:rPr lang="en-US" altLang="ko-KR" sz="1400">
                <a:sym typeface="Wingdings" panose="05000000000000000000" pitchFamily="2" charset="2"/>
              </a:rPr>
              <a:t>user C</a:t>
            </a:r>
            <a:r>
              <a:rPr lang="ko-KR" altLang="en-US" sz="1400">
                <a:sym typeface="Wingdings" panose="05000000000000000000" pitchFamily="2" charset="2"/>
              </a:rPr>
              <a:t>에게 메시지 전송 </a:t>
            </a:r>
            <a:r>
              <a:rPr lang="en-US" altLang="ko-KR" sz="1400">
                <a:sym typeface="Wingdings" panose="05000000000000000000" pitchFamily="2" charset="2"/>
              </a:rPr>
              <a:t>:  AserverC</a:t>
            </a:r>
          </a:p>
          <a:p>
            <a:pPr lvl="3"/>
            <a:r>
              <a:rPr lang="ko-KR" altLang="en-US" sz="1400">
                <a:sym typeface="Wingdings" panose="05000000000000000000" pitchFamily="2" charset="2"/>
              </a:rPr>
              <a:t>모두에게 보내는 메시지를 제외한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대</a:t>
            </a:r>
            <a:r>
              <a:rPr lang="en-US" altLang="ko-KR" sz="1400">
                <a:sym typeface="Wingdings" panose="05000000000000000000" pitchFamily="2" charset="2"/>
              </a:rPr>
              <a:t>1 </a:t>
            </a:r>
            <a:r>
              <a:rPr lang="ko-KR" altLang="en-US" sz="1400">
                <a:sym typeface="Wingdings" panose="05000000000000000000" pitchFamily="2" charset="2"/>
              </a:rPr>
              <a:t>메시지는 지정된 상대에게만 출력</a:t>
            </a:r>
            <a:endParaRPr lang="en-US" altLang="ko-KR" sz="14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사용자가 채팅에 참여할 때와</a:t>
            </a: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ko-KR" altLang="en-US" sz="1600">
                <a:sym typeface="Wingdings" panose="05000000000000000000" pitchFamily="2" charset="2"/>
              </a:rPr>
              <a:t>떠날때 서버에 안내문을 출력</a:t>
            </a:r>
            <a:endParaRPr lang="en-US" altLang="ko-KR" sz="1600">
              <a:sym typeface="Wingdings" panose="05000000000000000000" pitchFamily="2" charset="2"/>
            </a:endParaRPr>
          </a:p>
          <a:p>
            <a:pPr lvl="3"/>
            <a:r>
              <a:rPr lang="ko-KR" altLang="en-US" sz="1400"/>
              <a:t>참여 시</a:t>
            </a:r>
            <a:r>
              <a:rPr lang="en-US" altLang="ko-KR" sz="1400"/>
              <a:t>:  User @derrick has joined chat</a:t>
            </a:r>
          </a:p>
          <a:p>
            <a:pPr lvl="3"/>
            <a:r>
              <a:rPr lang="ko-KR" altLang="en-US" sz="1400"/>
              <a:t>종료 시</a:t>
            </a:r>
            <a:r>
              <a:rPr lang="en-US" altLang="ko-KR" sz="1400"/>
              <a:t>:  User @derrick has left the chat</a:t>
            </a:r>
          </a:p>
          <a:p>
            <a:pPr lvl="2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769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03"/>
    </mc:Choice>
    <mc:Fallback xmlns="">
      <p:transition spd="slow" advTm="1699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BE5C-90D2-443A-9A5B-E0B39FC8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멀티쓰레드 기반 </a:t>
            </a:r>
            <a:r>
              <a:rPr lang="en-US" altLang="ko-KR"/>
              <a:t>1-1 </a:t>
            </a:r>
            <a:r>
              <a:rPr lang="ko-KR" altLang="en-US"/>
              <a:t>채팅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ABAD8-80D3-4944-8186-D2414C0972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주의사항</a:t>
            </a:r>
            <a:endParaRPr lang="en-US" altLang="ko-KR" sz="2000"/>
          </a:p>
          <a:p>
            <a:pPr lvl="1"/>
            <a:r>
              <a:rPr lang="ko-KR" altLang="en-US" sz="1800"/>
              <a:t>모든 사용자에게 메시지 보내기는 </a:t>
            </a:r>
            <a:r>
              <a:rPr lang="en-US" altLang="ko-KR" sz="1800"/>
              <a:t>@all</a:t>
            </a:r>
            <a:r>
              <a:rPr lang="ko-KR" altLang="en-US" sz="1800"/>
              <a:t>을 사용할 것</a:t>
            </a:r>
            <a:endParaRPr lang="en-US" altLang="ko-KR" sz="1800"/>
          </a:p>
          <a:p>
            <a:pPr lvl="2"/>
            <a:r>
              <a:rPr lang="en-US" altLang="ko-KR" sz="1600"/>
              <a:t>User A</a:t>
            </a:r>
            <a:r>
              <a:rPr lang="ko-KR" altLang="en-US" sz="1600"/>
              <a:t>가 </a:t>
            </a:r>
            <a:r>
              <a:rPr lang="en-US" altLang="ko-KR" sz="1600"/>
              <a:t>“@all</a:t>
            </a:r>
            <a:r>
              <a:rPr lang="ko-KR" altLang="en-US" sz="1600"/>
              <a:t> </a:t>
            </a:r>
            <a:r>
              <a:rPr lang="en-US" altLang="ko-KR" sz="1600"/>
              <a:t>Hi</a:t>
            </a:r>
            <a:r>
              <a:rPr lang="ko-KR" altLang="en-US" sz="1600"/>
              <a:t> </a:t>
            </a:r>
            <a:r>
              <a:rPr lang="en-US" altLang="ko-KR" sz="1600"/>
              <a:t>there” </a:t>
            </a:r>
            <a:r>
              <a:rPr lang="ko-KR" altLang="en-US" sz="1600"/>
              <a:t>전송 시 </a:t>
            </a:r>
            <a:r>
              <a:rPr lang="en-US" altLang="ko-KR" sz="1600"/>
              <a:t>:  A </a:t>
            </a:r>
            <a:r>
              <a:rPr lang="en-US" altLang="ko-KR" sz="1600">
                <a:sym typeface="Wingdings" panose="05000000000000000000" pitchFamily="2" charset="2"/>
              </a:rPr>
              <a:t> server  </a:t>
            </a:r>
            <a:r>
              <a:rPr lang="ko-KR" altLang="en-US" sz="1600">
                <a:sym typeface="Wingdings" panose="05000000000000000000" pitchFamily="2" charset="2"/>
              </a:rPr>
              <a:t>모든 클라이언트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사용자 이름은 중복 </a:t>
            </a:r>
            <a:r>
              <a:rPr lang="en-US" altLang="ko-KR" sz="1800"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채점 시에 중복된 사용자 이름의 사용은 고려하지 않습니다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ko-KR" altLang="en-US" sz="1600">
                <a:sym typeface="Wingdings" panose="05000000000000000000" pitchFamily="2" charset="2"/>
              </a:rPr>
              <a:t>테스트 시 중복된 사용자 이름을 사용하지 마세요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채팅을 하는 동안</a:t>
            </a:r>
            <a:endParaRPr lang="en-US" altLang="ko-KR" sz="18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서버 역할</a:t>
            </a:r>
            <a:r>
              <a:rPr lang="en-US" altLang="ko-KR" sz="1600">
                <a:sym typeface="Wingdings" panose="05000000000000000000" pitchFamily="2" charset="2"/>
              </a:rPr>
              <a:t>: </a:t>
            </a:r>
            <a:r>
              <a:rPr lang="ko-KR" altLang="en-US" sz="1600">
                <a:sym typeface="Wingdings" panose="05000000000000000000" pitchFamily="2" charset="2"/>
              </a:rPr>
              <a:t>메시지를 지정된 사용자 또는 전체 사용자에게 리디렉션</a:t>
            </a:r>
            <a:endParaRPr lang="en-US" altLang="ko-KR" sz="16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클라이언트 역할</a:t>
            </a:r>
            <a:r>
              <a:rPr lang="en-US" altLang="ko-KR" sz="1600">
                <a:sym typeface="Wingdings" panose="05000000000000000000" pitchFamily="2" charset="2"/>
              </a:rPr>
              <a:t>:  1</a:t>
            </a:r>
            <a:r>
              <a:rPr lang="ko-KR" altLang="en-US" sz="1600">
                <a:sym typeface="Wingdings" panose="05000000000000000000" pitchFamily="2" charset="2"/>
              </a:rPr>
              <a:t>대</a:t>
            </a:r>
            <a:r>
              <a:rPr lang="en-US" altLang="ko-KR" sz="1600">
                <a:sym typeface="Wingdings" panose="05000000000000000000" pitchFamily="2" charset="2"/>
              </a:rPr>
              <a:t>1(or</a:t>
            </a:r>
            <a:r>
              <a:rPr lang="ko-KR" altLang="en-US" sz="1600">
                <a:sym typeface="Wingdings" panose="05000000000000000000" pitchFamily="2" charset="2"/>
              </a:rPr>
              <a:t> 전체</a:t>
            </a:r>
            <a:r>
              <a:rPr lang="en-US" altLang="ko-KR" sz="1600">
                <a:sym typeface="Wingdings" panose="05000000000000000000" pitchFamily="2" charset="2"/>
              </a:rPr>
              <a:t>) </a:t>
            </a:r>
            <a:r>
              <a:rPr lang="ko-KR" altLang="en-US" sz="1600">
                <a:sym typeface="Wingdings" panose="05000000000000000000" pitchFamily="2" charset="2"/>
              </a:rPr>
              <a:t>메시지 전송과 메시지 수신 출력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요구된 조건 및 실행 결과 예시를 제외한 세부 사항은 자유롭게 구현 가능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360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15"/>
    </mc:Choice>
    <mc:Fallback xmlns="">
      <p:transition spd="slow" advTm="1326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6A486-E1C3-4678-9F01-7EA9032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제출방식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00F8-08AA-4E60-88FC-E7E65834E1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/>
              <a:t>주석 관련</a:t>
            </a:r>
            <a:endParaRPr lang="en-US" altLang="ko-KR" sz="2100" dirty="0"/>
          </a:p>
          <a:p>
            <a:pPr lvl="1"/>
            <a:r>
              <a:rPr lang="ko-KR" altLang="en-US" sz="1800" dirty="0"/>
              <a:t>작성 시 코드 블록이 어떤 기능인지 단순하게 </a:t>
            </a:r>
            <a:r>
              <a:rPr lang="en-US" altLang="ko-KR" sz="1800" dirty="0"/>
              <a:t>‘</a:t>
            </a:r>
            <a:r>
              <a:rPr lang="ko-KR" altLang="en-US" sz="1800" dirty="0"/>
              <a:t>영어</a:t>
            </a:r>
            <a:r>
              <a:rPr lang="en-US" altLang="ko-KR" sz="1800" dirty="0"/>
              <a:t>’</a:t>
            </a:r>
            <a:r>
              <a:rPr lang="ko-KR" altLang="en-US" sz="1800" dirty="0"/>
              <a:t>로 작성할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600" dirty="0">
                <a:hlinkClick r:id="rId3"/>
              </a:rPr>
              <a:t>링크</a:t>
            </a:r>
            <a:r>
              <a:rPr lang="ko-KR" altLang="en-US" sz="1600" dirty="0"/>
              <a:t> 예시링크</a:t>
            </a:r>
            <a:endParaRPr lang="en-US" altLang="ko-KR" sz="1600" dirty="0"/>
          </a:p>
          <a:p>
            <a:pPr lvl="1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874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25"/>
    </mc:Choice>
    <mc:Fallback xmlns="">
      <p:transition spd="slow" advTm="67325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9234</TotalTime>
  <Words>261</Words>
  <Application>Microsoft Office PowerPoint</Application>
  <PresentationFormat>화면 슬라이드 쇼(4:3)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Bookman Old Style</vt:lpstr>
      <vt:lpstr>Gill Sans MT</vt:lpstr>
      <vt:lpstr>Wingdings</vt:lpstr>
      <vt:lpstr>Wingdings 3</vt:lpstr>
      <vt:lpstr>원본</vt:lpstr>
      <vt:lpstr>멀티쓰레드 기반 1-1 채팅 프로그램</vt:lpstr>
      <vt:lpstr>멀티쓰레드 기반 1-1 채팅 프로그램</vt:lpstr>
      <vt:lpstr>제출방식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12151412@office.inha.ac.kr</cp:lastModifiedBy>
  <cp:revision>881</cp:revision>
  <dcterms:created xsi:type="dcterms:W3CDTF">2009-11-30T05:34:12Z</dcterms:created>
  <dcterms:modified xsi:type="dcterms:W3CDTF">2020-06-12T02:45:12Z</dcterms:modified>
</cp:coreProperties>
</file>