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EE2F6-533F-4DAA-93B3-44F7D5D80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13E65-EB82-4E7D-922B-3CBADAF35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3F010-6ACE-43FA-9662-432F8716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DF6-2632-4207-994D-F8ED5543E73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F4862-1A5C-4716-8CBE-B021781C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96D57-949C-40FA-B98A-A04CC92D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8C0B-3F97-4005-B026-D67CFDA44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5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338BE-8186-4E8A-AA7A-8B7DCC1E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5F1F33-0647-4B8A-B309-3BF37C029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EAD02-8ED5-4736-8B3B-3EAF1A1F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DF6-2632-4207-994D-F8ED5543E73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E725-254A-4001-B223-71FD42BD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C983E-E916-4569-A76A-D4ABAD23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8C0B-3F97-4005-B026-D67CFDA44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7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CE1043-2B09-4748-AF53-C98311DAE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1F760C-F4A8-403A-99DD-1C533AAC0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57896-D311-4EFF-9272-7F70FD3E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DF6-2632-4207-994D-F8ED5543E73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CA7F1-1ABD-451F-8114-12628D0A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836C9-BBD1-4D8F-847A-C9D31CE9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8C0B-3F97-4005-B026-D67CFDA44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1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A6032-3F81-4D46-8B49-0D2DC8F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3B487-F933-46B2-A60A-90A939D4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29A14-A738-4C04-92FA-CF6ED453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DF6-2632-4207-994D-F8ED5543E73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F31B2-EEF4-4ADC-874C-0B41B1EB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84CD5-0D54-4F89-A259-1CC9F38A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8C0B-3F97-4005-B026-D67CFDA44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3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205E7-1124-4E6D-991A-77D41A10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B7E442-0203-421D-ACCB-8311C2CB2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77A9A-14F5-4A25-A9EE-2453A7C0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DF6-2632-4207-994D-F8ED5543E73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87B9D-808C-44A8-B413-761245AB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514A0-8246-4B4F-9CA7-8A50159A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8C0B-3F97-4005-B026-D67CFDA44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50EC9-B3B5-4278-953C-73568B21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76930-31CC-4FD6-B2C1-5D1756803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EFC9E6-ACAE-4700-B2E9-BC59C2063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1D742F-7222-49E4-9AA3-A3E399FE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DF6-2632-4207-994D-F8ED5543E73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37C5C3-0F99-4301-851B-CD7C4EDB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8B36-1614-46C8-B769-51D05311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8C0B-3F97-4005-B026-D67CFDA44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83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209B9-C36E-4E7A-AF06-5AA0E224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40A91-39DB-4FC7-A1DA-EC6C15AFA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00853D-43B1-4AD5-B51E-3358AD8EB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8A68AD-3008-4B34-B44F-FAAB5A9F4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B7170B-8F06-477E-AEAD-C06B75F8D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337661-98B4-474E-A425-3322009D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DF6-2632-4207-994D-F8ED5543E73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A1798E-F0B4-4158-98ED-DCF6D498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CD171-C776-4C17-9335-7B69CECD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8C0B-3F97-4005-B026-D67CFDA44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EB0F8-2AD0-4541-BD4A-00292F8A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A4F66A-06B3-4C46-8DD4-3C6689B6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DF6-2632-4207-994D-F8ED5543E73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A5336-70ED-4494-88FD-A47FCA1E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D35C06-E18E-4661-BE6B-7804B222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8C0B-3F97-4005-B026-D67CFDA44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48585A-C509-436E-8C14-DB5ABF28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DF6-2632-4207-994D-F8ED5543E73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670C39-40B7-48A7-B47F-9D6E4848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76BA7-DF04-4E3E-8C5D-9520FF5B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8C0B-3F97-4005-B026-D67CFDA44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331E1-4D5B-4B9E-9EFB-27E6C729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59A38-20D0-418B-B5B0-9DB183CB9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B1ED3-1207-421B-8DC0-38F4EC810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D1305-9FE5-4A87-8FE6-091461A5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DF6-2632-4207-994D-F8ED5543E73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AD61C-F8C8-4256-814C-5BEFCB3D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9780A5-F759-49A8-A581-DE096591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8C0B-3F97-4005-B026-D67CFDA44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85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0FF5B-64E9-4641-AA55-C30B7A16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A3D838-31A6-49DB-9A5B-7BBD0E1D2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826F7A-3F37-4624-BAAD-AAD1A318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3AFD21-0605-40CF-99A7-F85AD5C3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8DF6-2632-4207-994D-F8ED5543E73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BB9D7-67BE-41C3-9078-4C8C6E35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4BF726-9C65-43BB-BA66-16CAD4C7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8C0B-3F97-4005-B026-D67CFDA44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4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E3A1CC-EB9A-42D8-A97C-CEBD8FFB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9EEF77-FB91-47C2-8806-C626C4ECD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BB660-2292-4BA1-A7B1-717A77796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E8DF6-2632-4207-994D-F8ED5543E73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2BFCA-91D6-4038-885B-3A9487F8F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45737-3EA2-48F0-B1A1-2D8107E59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8C0B-3F97-4005-B026-D67CFDA44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29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76670-FF71-4704-8BA7-A5CE03AA4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MDB 5000 Movie Dataset</a:t>
            </a:r>
            <a:br>
              <a:rPr lang="en-US" altLang="ko-KR" b="1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BDE6C2-0103-4080-9741-077361884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>
                <a:latin typeface="+mj-ea"/>
                <a:ea typeface="+mj-ea"/>
              </a:rPr>
              <a:t>방솔찬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127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9A782-FC7D-48C4-B07C-3A7AFE81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4803 data*4 feature</a:t>
            </a:r>
            <a:r>
              <a:rPr lang="ko-KR" altLang="en-US" sz="24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C5F1B6-63D1-4726-B25F-ACDB02338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97" y="1861456"/>
            <a:ext cx="10502405" cy="1982755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B5D6965-99BD-4AB5-AB69-3ED1381C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97" y="4363551"/>
            <a:ext cx="8866814" cy="19827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Cast: </a:t>
            </a:r>
            <a:r>
              <a:rPr lang="ko-KR" altLang="en-US" sz="1600" dirty="0"/>
              <a:t>주연배우와 조연배우의 이름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Crew:</a:t>
            </a:r>
            <a:r>
              <a:rPr lang="ko-KR" altLang="en-US" sz="1600" dirty="0"/>
              <a:t>감독</a:t>
            </a:r>
            <a:r>
              <a:rPr lang="en-US" altLang="ko-KR" sz="1600" dirty="0"/>
              <a:t>, </a:t>
            </a:r>
            <a:r>
              <a:rPr lang="ko-KR" altLang="en-US" sz="1600" dirty="0"/>
              <a:t>편집자</a:t>
            </a:r>
            <a:r>
              <a:rPr lang="en-US" altLang="ko-KR" sz="1600" dirty="0"/>
              <a:t>, </a:t>
            </a:r>
            <a:r>
              <a:rPr lang="ko-KR" altLang="en-US" sz="1600" dirty="0"/>
              <a:t>작곡가</a:t>
            </a:r>
            <a:r>
              <a:rPr lang="en-US" altLang="ko-KR" sz="1600" dirty="0"/>
              <a:t>, </a:t>
            </a:r>
            <a:r>
              <a:rPr lang="ko-KR" altLang="en-US" sz="1600" dirty="0"/>
              <a:t>작가 등의 이름</a:t>
            </a: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21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4D5CD79-776B-4AFC-8823-D78D0157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4803 data*20 feature</a:t>
            </a:r>
            <a:r>
              <a:rPr lang="ko-KR" altLang="en-US" sz="24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13E31F-8F88-41BB-95CB-819781AEA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7" y="2184802"/>
            <a:ext cx="8789437" cy="33563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C0D99D-CA8A-43BE-A5E7-B306607C8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034" y="2203415"/>
            <a:ext cx="3011830" cy="335633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5107DB3-777A-440C-8F62-484D44CA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5927" y="365126"/>
            <a:ext cx="6189305" cy="180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/>
              <a:t>Keyward</a:t>
            </a:r>
            <a:r>
              <a:rPr lang="en-US" altLang="ko-KR" sz="1800" dirty="0"/>
              <a:t>:</a:t>
            </a:r>
            <a:r>
              <a:rPr lang="ko-KR" altLang="en-US" sz="1800" dirty="0"/>
              <a:t>동영상과 관련된 키워드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Overview: </a:t>
            </a:r>
            <a:r>
              <a:rPr lang="ko-KR" altLang="en-US" sz="1800" dirty="0"/>
              <a:t>영화에 대한 설명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Vote_average</a:t>
            </a:r>
            <a:r>
              <a:rPr lang="en-US" altLang="ko-KR" sz="1800" dirty="0"/>
              <a:t>:</a:t>
            </a:r>
            <a:r>
              <a:rPr lang="ko-KR" altLang="en-US" sz="1800" dirty="0"/>
              <a:t>시청률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Vote_count</a:t>
            </a:r>
            <a:r>
              <a:rPr lang="en-US" altLang="ko-KR" sz="1800" dirty="0"/>
              <a:t>:</a:t>
            </a:r>
            <a:r>
              <a:rPr lang="ko-KR" altLang="en-US" sz="1800" dirty="0"/>
              <a:t>받은 표의 개수 </a:t>
            </a:r>
          </a:p>
        </p:txBody>
      </p:sp>
    </p:spTree>
    <p:extLst>
      <p:ext uri="{BB962C8B-B14F-4D97-AF65-F5344CB8AC3E}">
        <p14:creationId xmlns:p14="http://schemas.microsoft.com/office/powerpoint/2010/main" val="150732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C0CD8-5FE7-4A70-BE6B-9F87F431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Recommender Systems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42434-B00B-4548-BBE9-338FED80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Demographic Filtering -</a:t>
            </a:r>
            <a:r>
              <a:rPr lang="ko-KR" altLang="en-US" sz="1800" dirty="0"/>
              <a:t>인구 통계학적 관점에서 더 인기가 많고 평론가들로부터 호평을 받은 영화들은 평균 관객들에게 호감을 받을 확률이 높다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그러나 너무 단순하다</a:t>
            </a:r>
            <a:r>
              <a:rPr lang="en-US" altLang="ko-KR" sz="1800" dirty="0"/>
              <a:t> </a:t>
            </a:r>
          </a:p>
          <a:p>
            <a:endParaRPr lang="en-US" altLang="ko-KR" sz="1800" dirty="0"/>
          </a:p>
          <a:p>
            <a:r>
              <a:rPr lang="en-US" altLang="ko-KR" sz="1800" dirty="0"/>
              <a:t>Content based filtering - </a:t>
            </a:r>
            <a:r>
              <a:rPr lang="ko-KR" altLang="en-US" sz="1800" dirty="0"/>
              <a:t>이 시스템은 영화의 장르</a:t>
            </a:r>
            <a:r>
              <a:rPr lang="en-US" altLang="ko-KR" sz="1800" dirty="0"/>
              <a:t>, </a:t>
            </a:r>
            <a:r>
              <a:rPr lang="ko-KR" altLang="en-US" sz="1800" dirty="0"/>
              <a:t>감독</a:t>
            </a:r>
            <a:r>
              <a:rPr lang="en-US" altLang="ko-KR" sz="1800" dirty="0"/>
              <a:t>,</a:t>
            </a:r>
            <a:r>
              <a:rPr lang="ko-KR" altLang="en-US" sz="1800" dirty="0"/>
              <a:t>설명</a:t>
            </a:r>
            <a:r>
              <a:rPr lang="en-US" altLang="ko-KR" sz="1800" dirty="0"/>
              <a:t>, </a:t>
            </a:r>
            <a:r>
              <a:rPr lang="ko-KR" altLang="en-US" sz="1800" dirty="0"/>
              <a:t>배우 등과 같은 항목 메타데이터를 종합하여 추천한다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어떤 사람이 특정 아이템을 좋아한다면 그 또한 그것과 비슷한 아이템을 좋아할 것이다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Collaborative filtering – </a:t>
            </a:r>
            <a:r>
              <a:rPr lang="ko-KR" altLang="en-US" sz="1800" dirty="0"/>
              <a:t>이 시스템은 유사한 관심사를 가진 사람과 일치하며 이 일치에 근거한 권장사항을 제공한다</a:t>
            </a:r>
            <a:r>
              <a:rPr lang="en-US" altLang="ko-KR" sz="1800" dirty="0"/>
              <a:t>. CF</a:t>
            </a:r>
            <a:r>
              <a:rPr lang="ko-KR" altLang="en-US" sz="1800" dirty="0"/>
              <a:t>는  컨텐츠 기반 메타데이터와 같은 항목을 필요로 하지 않는다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1348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E738A-EE00-4B10-9938-A11DA8921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우리는 영화를 등급을 매길 지표 필요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모든 영화의 등급점수 계산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점수 정렬하고 사용자들에게 가장 좋은 등급의 영화 추천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777C5F2-8ECB-4900-B204-38720627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sz="2400" dirty="0"/>
              <a:t>Demographic Filtering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15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7038A-CEC3-4801-883C-21DC26A9B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Weight rating</a:t>
            </a:r>
            <a:r>
              <a:rPr lang="en-US" altLang="ko-KR" sz="2400" b="1" dirty="0"/>
              <a:t>=</a:t>
            </a:r>
            <a:r>
              <a:rPr lang="en-US" altLang="ko-KR" sz="2400" dirty="0"/>
              <a:t>(v/(</a:t>
            </a:r>
            <a:r>
              <a:rPr lang="en-US" altLang="ko-KR" sz="2400" dirty="0" err="1"/>
              <a:t>v+m</a:t>
            </a:r>
            <a:r>
              <a:rPr lang="en-US" altLang="ko-KR" sz="2400" dirty="0"/>
              <a:t>)*R)+(m/(</a:t>
            </a:r>
            <a:r>
              <a:rPr lang="en-US" altLang="ko-KR" sz="2400" dirty="0" err="1"/>
              <a:t>v+m</a:t>
            </a:r>
            <a:r>
              <a:rPr lang="en-US" altLang="ko-KR" sz="2400" dirty="0"/>
              <a:t>)*C)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V=</a:t>
            </a:r>
            <a:r>
              <a:rPr lang="ko-KR" altLang="en-US" sz="1800" dirty="0"/>
              <a:t>영화 투표수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M=min </a:t>
            </a:r>
            <a:r>
              <a:rPr lang="ko-KR" altLang="en-US" sz="1800" dirty="0"/>
              <a:t>투표수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R=</a:t>
            </a:r>
            <a:r>
              <a:rPr lang="ko-KR" altLang="en-US" sz="1800" dirty="0"/>
              <a:t>영화 평균점수</a:t>
            </a:r>
            <a:r>
              <a:rPr lang="en-US" altLang="ko-KR" sz="1800" dirty="0"/>
              <a:t>(</a:t>
            </a:r>
            <a:r>
              <a:rPr lang="ko-KR" altLang="en-US" sz="1800" dirty="0"/>
              <a:t>시청률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C=</a:t>
            </a:r>
            <a:r>
              <a:rPr lang="ko-KR" altLang="en-US" sz="1800" dirty="0"/>
              <a:t>전체 영화의 평균 투표수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24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BC951EF-D1BD-4FD1-B721-485B5FF9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IMDB</a:t>
            </a:r>
            <a:r>
              <a:rPr lang="ko-KR" altLang="en-US" sz="2400" dirty="0"/>
              <a:t>의 </a:t>
            </a:r>
            <a:r>
              <a:rPr lang="en-US" altLang="ko-KR" sz="2400" dirty="0"/>
              <a:t>Rating system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986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AD1D9-F9BD-49E4-AD69-5C8492BAE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/>
              <a:t>overview, cast, crew, keyword, tagline</a:t>
            </a:r>
            <a:r>
              <a:rPr lang="ko-KR" altLang="en-US" sz="1800" dirty="0"/>
              <a:t>를 사용해서 추천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만약 어떤 사람이 특정 아이템을 좋아한다면 그 또한 그것과 비슷한 아이템을 좋아할 것이다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C97BDB4-DA5B-4992-9052-A608DDC3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sz="2400" dirty="0"/>
              <a:t>Content based filtering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75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92865-FEFD-49A6-9686-A1D0C9167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Text Vectorization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TF-IDF= (</a:t>
            </a:r>
            <a:r>
              <a:rPr lang="ko-KR" altLang="en-US" sz="1800" dirty="0"/>
              <a:t>단어 빈도</a:t>
            </a:r>
            <a:r>
              <a:rPr lang="en-US" altLang="ko-KR" sz="1800" dirty="0"/>
              <a:t>=</a:t>
            </a:r>
            <a:r>
              <a:rPr lang="ko-KR" altLang="en-US" sz="1800" dirty="0"/>
              <a:t>단어가 문서에 나오는 빈도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* (</a:t>
            </a:r>
            <a:r>
              <a:rPr lang="ko-KR" altLang="en-US" sz="1800" dirty="0"/>
              <a:t>역문서빈도</a:t>
            </a:r>
            <a:r>
              <a:rPr lang="en-US" altLang="ko-KR" sz="1800" dirty="0"/>
              <a:t>=</a:t>
            </a:r>
            <a:r>
              <a:rPr lang="ko-KR" altLang="en-US" sz="1800" dirty="0"/>
              <a:t>전체 문서에서 특정단어가 나온 문서의 빈도</a:t>
            </a:r>
            <a:r>
              <a:rPr lang="en-US" altLang="ko-KR" sz="1800" dirty="0"/>
              <a:t>)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즉 포함되어 있는 단어의 중요성에 따라 그 단어와 문서의 연관성 계산한다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TF=(</a:t>
            </a:r>
            <a:r>
              <a:rPr lang="ko-KR" altLang="en-US" sz="1800" dirty="0"/>
              <a:t>특정 단어가 </a:t>
            </a:r>
            <a:r>
              <a:rPr lang="ko-KR" altLang="en-US" sz="1800" dirty="0" err="1"/>
              <a:t>나온수</a:t>
            </a:r>
            <a:r>
              <a:rPr lang="en-US" altLang="ko-KR" sz="1800" dirty="0"/>
              <a:t>/</a:t>
            </a:r>
            <a:r>
              <a:rPr lang="ko-KR" altLang="en-US" sz="1800" dirty="0"/>
              <a:t>전체단어</a:t>
            </a:r>
            <a:r>
              <a:rPr lang="en-US" altLang="ko-KR" sz="1800" dirty="0"/>
              <a:t>)  IDF=(1+log(</a:t>
            </a:r>
            <a:r>
              <a:rPr lang="ko-KR" altLang="en-US" sz="1800" dirty="0"/>
              <a:t>전체 문서의 수</a:t>
            </a:r>
            <a:r>
              <a:rPr lang="en-US" altLang="ko-KR" sz="1800" dirty="0"/>
              <a:t>/</a:t>
            </a:r>
            <a:r>
              <a:rPr lang="ko-KR" altLang="en-US" sz="1800" dirty="0"/>
              <a:t>특정 단어를 포함하는 문서의 수</a:t>
            </a:r>
            <a:r>
              <a:rPr lang="en-US" altLang="ko-KR" sz="1800" dirty="0"/>
              <a:t>))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FE654F-1361-44FF-BC97-6865551C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TF-IDF(term frequency-inverse document frequency)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97797A-7EA8-4535-A834-4E94F0F1C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822" y="4450459"/>
            <a:ext cx="65817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3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301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MDB 5000 Movie Dataset  </vt:lpstr>
      <vt:lpstr>4803 data*4 feature </vt:lpstr>
      <vt:lpstr>4803 data*20 feature </vt:lpstr>
      <vt:lpstr>Recommender Systems</vt:lpstr>
      <vt:lpstr>Demographic Filtering</vt:lpstr>
      <vt:lpstr>IMDB의 Rating system</vt:lpstr>
      <vt:lpstr>Content based filtering</vt:lpstr>
      <vt:lpstr>TF-IDF(term frequency-inverse document frequency)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MDB 5000 Movie Dataset</dc:title>
  <dc:creator>bhang solchan</dc:creator>
  <cp:lastModifiedBy>bhang solchan</cp:lastModifiedBy>
  <cp:revision>10</cp:revision>
  <dcterms:created xsi:type="dcterms:W3CDTF">2020-02-17T21:53:42Z</dcterms:created>
  <dcterms:modified xsi:type="dcterms:W3CDTF">2020-03-01T10:29:11Z</dcterms:modified>
</cp:coreProperties>
</file>