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8"/>
  </p:notesMasterIdLst>
  <p:sldIdLst>
    <p:sldId id="256" r:id="rId2"/>
    <p:sldId id="257" r:id="rId3"/>
    <p:sldId id="272" r:id="rId4"/>
    <p:sldId id="274" r:id="rId5"/>
    <p:sldId id="258" r:id="rId6"/>
    <p:sldId id="259" r:id="rId7"/>
    <p:sldId id="260" r:id="rId8"/>
    <p:sldId id="261" r:id="rId9"/>
    <p:sldId id="262" r:id="rId10"/>
    <p:sldId id="273" r:id="rId11"/>
    <p:sldId id="275" r:id="rId12"/>
    <p:sldId id="276" r:id="rId13"/>
    <p:sldId id="282" r:id="rId14"/>
    <p:sldId id="283" r:id="rId15"/>
    <p:sldId id="277" r:id="rId16"/>
    <p:sldId id="278" r:id="rId17"/>
    <p:sldId id="279" r:id="rId18"/>
    <p:sldId id="280" r:id="rId19"/>
    <p:sldId id="281" r:id="rId20"/>
    <p:sldId id="265" r:id="rId21"/>
    <p:sldId id="266" r:id="rId22"/>
    <p:sldId id="267" r:id="rId23"/>
    <p:sldId id="268" r:id="rId24"/>
    <p:sldId id="269" r:id="rId25"/>
    <p:sldId id="270" r:id="rId26"/>
    <p:sldId id="28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7" autoAdjust="0"/>
  </p:normalViewPr>
  <p:slideViewPr>
    <p:cSldViewPr snapToGrid="0" snapToObjects="1">
      <p:cViewPr varScale="1">
        <p:scale>
          <a:sx n="66" d="100"/>
          <a:sy n="66" d="100"/>
        </p:scale>
        <p:origin x="105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 Anne Brillo" userId="6b68d9ab431466ff" providerId="LiveId" clId="{3EF440E9-1063-43AC-B546-17B2BB7F50C8}"/>
    <pc:docChg chg="undo custSel addSld delSld modSld">
      <pc:chgData name="Rose Anne Brillo" userId="6b68d9ab431466ff" providerId="LiveId" clId="{3EF440E9-1063-43AC-B546-17B2BB7F50C8}" dt="2025-07-17T11:32:26.084" v="14" actId="26606"/>
      <pc:docMkLst>
        <pc:docMk/>
      </pc:docMkLst>
      <pc:sldChg chg="addSp modSp add del mod modTransition setBg">
        <pc:chgData name="Rose Anne Brillo" userId="6b68d9ab431466ff" providerId="LiveId" clId="{3EF440E9-1063-43AC-B546-17B2BB7F50C8}" dt="2025-07-17T11:31:50.872" v="2" actId="2696"/>
        <pc:sldMkLst>
          <pc:docMk/>
          <pc:sldMk cId="615281938" sldId="284"/>
        </pc:sldMkLst>
        <pc:spChg chg="mod">
          <ac:chgData name="Rose Anne Brillo" userId="6b68d9ab431466ff" providerId="LiveId" clId="{3EF440E9-1063-43AC-B546-17B2BB7F50C8}" dt="2025-07-17T11:31:43.598" v="1" actId="48537"/>
          <ac:spMkLst>
            <pc:docMk/>
            <pc:sldMk cId="615281938" sldId="284"/>
            <ac:spMk id="2" creationId="{5A90ED80-8B23-BAFE-0BEE-435ACF8C270E}"/>
          </ac:spMkLst>
        </pc:spChg>
        <pc:spChg chg="mod">
          <ac:chgData name="Rose Anne Brillo" userId="6b68d9ab431466ff" providerId="LiveId" clId="{3EF440E9-1063-43AC-B546-17B2BB7F50C8}" dt="2025-07-17T11:31:43.598" v="1" actId="48537"/>
          <ac:spMkLst>
            <pc:docMk/>
            <pc:sldMk cId="615281938" sldId="284"/>
            <ac:spMk id="4" creationId="{1E41EB51-1B55-A65E-020C-4F03CB6CE4E0}"/>
          </ac:spMkLst>
        </pc:spChg>
        <pc:grpChg chg="add">
          <ac:chgData name="Rose Anne Brillo" userId="6b68d9ab431466ff" providerId="LiveId" clId="{3EF440E9-1063-43AC-B546-17B2BB7F50C8}" dt="2025-07-17T11:31:43.598" v="1" actId="48537"/>
          <ac:grpSpMkLst>
            <pc:docMk/>
            <pc:sldMk cId="615281938" sldId="284"/>
            <ac:grpSpMk id="10" creationId="{EC78E3E1-BBBA-4058-AAEB-714F04B0257C}"/>
          </ac:grpSpMkLst>
        </pc:grpChg>
        <pc:picChg chg="mod">
          <ac:chgData name="Rose Anne Brillo" userId="6b68d9ab431466ff" providerId="LiveId" clId="{3EF440E9-1063-43AC-B546-17B2BB7F50C8}" dt="2025-07-17T11:31:43.598" v="1" actId="48537"/>
          <ac:picMkLst>
            <pc:docMk/>
            <pc:sldMk cId="615281938" sldId="284"/>
            <ac:picMk id="5" creationId="{9184B73B-BB1A-4C28-AFF6-136DA160A887}"/>
          </ac:picMkLst>
        </pc:picChg>
      </pc:sldChg>
      <pc:sldChg chg="new del">
        <pc:chgData name="Rose Anne Brillo" userId="6b68d9ab431466ff" providerId="LiveId" clId="{3EF440E9-1063-43AC-B546-17B2BB7F50C8}" dt="2025-07-17T11:32:02.986" v="5" actId="2696"/>
        <pc:sldMkLst>
          <pc:docMk/>
          <pc:sldMk cId="3501085274" sldId="284"/>
        </pc:sldMkLst>
      </pc:sldChg>
      <pc:sldChg chg="addSp delSp modSp new mod setBg">
        <pc:chgData name="Rose Anne Brillo" userId="6b68d9ab431466ff" providerId="LiveId" clId="{3EF440E9-1063-43AC-B546-17B2BB7F50C8}" dt="2025-07-17T11:32:26.084" v="14" actId="26606"/>
        <pc:sldMkLst>
          <pc:docMk/>
          <pc:sldMk cId="1856434699" sldId="285"/>
        </pc:sldMkLst>
        <pc:spChg chg="mod">
          <ac:chgData name="Rose Anne Brillo" userId="6b68d9ab431466ff" providerId="LiveId" clId="{3EF440E9-1063-43AC-B546-17B2BB7F50C8}" dt="2025-07-17T11:32:26.084" v="14" actId="26606"/>
          <ac:spMkLst>
            <pc:docMk/>
            <pc:sldMk cId="1856434699" sldId="285"/>
            <ac:spMk id="2" creationId="{BA7A14E0-C642-6E99-F199-D49827957843}"/>
          </ac:spMkLst>
        </pc:spChg>
        <pc:spChg chg="add del">
          <ac:chgData name="Rose Anne Brillo" userId="6b68d9ab431466ff" providerId="LiveId" clId="{3EF440E9-1063-43AC-B546-17B2BB7F50C8}" dt="2025-07-17T11:32:26.044" v="13" actId="26606"/>
          <ac:spMkLst>
            <pc:docMk/>
            <pc:sldMk cId="1856434699" sldId="285"/>
            <ac:spMk id="7" creationId="{9A3D0CE2-91FF-49B3-A5D8-181E900D7501}"/>
          </ac:spMkLst>
        </pc:spChg>
        <pc:spChg chg="add del">
          <ac:chgData name="Rose Anne Brillo" userId="6b68d9ab431466ff" providerId="LiveId" clId="{3EF440E9-1063-43AC-B546-17B2BB7F50C8}" dt="2025-07-17T11:32:26.044" v="13" actId="26606"/>
          <ac:spMkLst>
            <pc:docMk/>
            <pc:sldMk cId="1856434699" sldId="285"/>
            <ac:spMk id="9" creationId="{58AEBD96-C315-4F53-9D9E-0E20E993EBFA}"/>
          </ac:spMkLst>
        </pc:spChg>
        <pc:spChg chg="add del">
          <ac:chgData name="Rose Anne Brillo" userId="6b68d9ab431466ff" providerId="LiveId" clId="{3EF440E9-1063-43AC-B546-17B2BB7F50C8}" dt="2025-07-17T11:32:26.044" v="13" actId="26606"/>
          <ac:spMkLst>
            <pc:docMk/>
            <pc:sldMk cId="1856434699" sldId="285"/>
            <ac:spMk id="11" creationId="{78916AAA-66F6-4DFA-88ED-7E27CF6B8DAD}"/>
          </ac:spMkLst>
        </pc:spChg>
        <pc:spChg chg="add del">
          <ac:chgData name="Rose Anne Brillo" userId="6b68d9ab431466ff" providerId="LiveId" clId="{3EF440E9-1063-43AC-B546-17B2BB7F50C8}" dt="2025-07-17T11:32:26.044" v="13" actId="26606"/>
          <ac:spMkLst>
            <pc:docMk/>
            <pc:sldMk cId="1856434699" sldId="285"/>
            <ac:spMk id="17" creationId="{E8035907-EB9C-4E11-8A9B-D25B0AD8D749}"/>
          </ac:spMkLst>
        </pc:spChg>
        <pc:spChg chg="add del">
          <ac:chgData name="Rose Anne Brillo" userId="6b68d9ab431466ff" providerId="LiveId" clId="{3EF440E9-1063-43AC-B546-17B2BB7F50C8}" dt="2025-07-17T11:32:26.044" v="13" actId="26606"/>
          <ac:spMkLst>
            <pc:docMk/>
            <pc:sldMk cId="1856434699" sldId="285"/>
            <ac:spMk id="19" creationId="{D9C69FA7-0958-4ED9-A0DF-E87A0C137BF5}"/>
          </ac:spMkLst>
        </pc:spChg>
        <pc:spChg chg="add">
          <ac:chgData name="Rose Anne Brillo" userId="6b68d9ab431466ff" providerId="LiveId" clId="{3EF440E9-1063-43AC-B546-17B2BB7F50C8}" dt="2025-07-17T11:32:26.084" v="14" actId="26606"/>
          <ac:spMkLst>
            <pc:docMk/>
            <pc:sldMk cId="1856434699" sldId="285"/>
            <ac:spMk id="25" creationId="{9A3D0CE2-91FF-49B3-A5D8-181E900D7501}"/>
          </ac:spMkLst>
        </pc:spChg>
        <pc:spChg chg="add">
          <ac:chgData name="Rose Anne Brillo" userId="6b68d9ab431466ff" providerId="LiveId" clId="{3EF440E9-1063-43AC-B546-17B2BB7F50C8}" dt="2025-07-17T11:32:26.084" v="14" actId="26606"/>
          <ac:spMkLst>
            <pc:docMk/>
            <pc:sldMk cId="1856434699" sldId="285"/>
            <ac:spMk id="26" creationId="{58AEBD96-C315-4F53-9D9E-0E20E993EBFA}"/>
          </ac:spMkLst>
        </pc:spChg>
        <pc:spChg chg="add">
          <ac:chgData name="Rose Anne Brillo" userId="6b68d9ab431466ff" providerId="LiveId" clId="{3EF440E9-1063-43AC-B546-17B2BB7F50C8}" dt="2025-07-17T11:32:26.084" v="14" actId="26606"/>
          <ac:spMkLst>
            <pc:docMk/>
            <pc:sldMk cId="1856434699" sldId="285"/>
            <ac:spMk id="27" creationId="{78916AAA-66F6-4DFA-88ED-7E27CF6B8DAD}"/>
          </ac:spMkLst>
        </pc:spChg>
        <pc:spChg chg="add">
          <ac:chgData name="Rose Anne Brillo" userId="6b68d9ab431466ff" providerId="LiveId" clId="{3EF440E9-1063-43AC-B546-17B2BB7F50C8}" dt="2025-07-17T11:32:26.084" v="14" actId="26606"/>
          <ac:spMkLst>
            <pc:docMk/>
            <pc:sldMk cId="1856434699" sldId="285"/>
            <ac:spMk id="31" creationId="{48FDEBDB-5859-4B9E-8810-2C5CFED093F3}"/>
          </ac:spMkLst>
        </pc:spChg>
        <pc:grpChg chg="add del">
          <ac:chgData name="Rose Anne Brillo" userId="6b68d9ab431466ff" providerId="LiveId" clId="{3EF440E9-1063-43AC-B546-17B2BB7F50C8}" dt="2025-07-17T11:32:26.044" v="13" actId="26606"/>
          <ac:grpSpMkLst>
            <pc:docMk/>
            <pc:sldMk cId="1856434699" sldId="285"/>
            <ac:grpSpMk id="13" creationId="{A137D43F-BAD6-47F1-AA65-AEEA38A2FF30}"/>
          </ac:grpSpMkLst>
        </pc:grpChg>
        <pc:grpChg chg="add del">
          <ac:chgData name="Rose Anne Brillo" userId="6b68d9ab431466ff" providerId="LiveId" clId="{3EF440E9-1063-43AC-B546-17B2BB7F50C8}" dt="2025-07-17T11:32:26.044" v="13" actId="26606"/>
          <ac:grpSpMkLst>
            <pc:docMk/>
            <pc:sldMk cId="1856434699" sldId="285"/>
            <ac:grpSpMk id="21" creationId="{FDB0A998-A5C6-45CB-ACF3-1CF6399202AB}"/>
          </ac:grpSpMkLst>
        </pc:grpChg>
        <pc:grpChg chg="add">
          <ac:chgData name="Rose Anne Brillo" userId="6b68d9ab431466ff" providerId="LiveId" clId="{3EF440E9-1063-43AC-B546-17B2BB7F50C8}" dt="2025-07-17T11:32:26.084" v="14" actId="26606"/>
          <ac:grpSpMkLst>
            <pc:docMk/>
            <pc:sldMk cId="1856434699" sldId="285"/>
            <ac:grpSpMk id="28" creationId="{A137D43F-BAD6-47F1-AA65-AEEA38A2FF30}"/>
          </ac:grpSpMkLst>
        </pc:grpChg>
        <pc:cxnChg chg="add">
          <ac:chgData name="Rose Anne Brillo" userId="6b68d9ab431466ff" providerId="LiveId" clId="{3EF440E9-1063-43AC-B546-17B2BB7F50C8}" dt="2025-07-17T11:32:26.084" v="14" actId="26606"/>
          <ac:cxnSpMkLst>
            <pc:docMk/>
            <pc:sldMk cId="1856434699" sldId="285"/>
            <ac:cxnSpMk id="32" creationId="{B1D1A340-723B-4014-B5FE-204F06273136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5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163953-D696-4498-B979-EDAB96D1645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8F1780-200D-4F26-8FC0-7607622A9B5B}">
      <dgm:prSet/>
      <dgm:spPr/>
      <dgm:t>
        <a:bodyPr/>
        <a:lstStyle/>
        <a:p>
          <a:r>
            <a:rPr lang="en-US"/>
            <a:t>Manual leave tracking causes confusion &amp; scheduling conflicts.</a:t>
          </a:r>
        </a:p>
      </dgm:t>
    </dgm:pt>
    <dgm:pt modelId="{1D490E13-2618-4B52-A997-27BD4D26B65A}" type="parTrans" cxnId="{DD9496CE-68CB-4A8B-B763-97B23CBF58D7}">
      <dgm:prSet/>
      <dgm:spPr/>
      <dgm:t>
        <a:bodyPr/>
        <a:lstStyle/>
        <a:p>
          <a:endParaRPr lang="en-US"/>
        </a:p>
      </dgm:t>
    </dgm:pt>
    <dgm:pt modelId="{71287C73-2886-4838-BA16-9B7BB75AD72C}" type="sibTrans" cxnId="{DD9496CE-68CB-4A8B-B763-97B23CBF58D7}">
      <dgm:prSet/>
      <dgm:spPr/>
      <dgm:t>
        <a:bodyPr/>
        <a:lstStyle/>
        <a:p>
          <a:endParaRPr lang="en-US"/>
        </a:p>
      </dgm:t>
    </dgm:pt>
    <dgm:pt modelId="{C339AF81-FB31-4213-9CFE-83BD8506E4C8}">
      <dgm:prSet/>
      <dgm:spPr/>
      <dgm:t>
        <a:bodyPr/>
        <a:lstStyle/>
        <a:p>
          <a:r>
            <a:rPr lang="en-US"/>
            <a:t>Digitizing the system improves clarity, record-keeping, and efficiency.</a:t>
          </a:r>
        </a:p>
      </dgm:t>
    </dgm:pt>
    <dgm:pt modelId="{E475360F-61AB-4F65-A181-DE6D10410858}" type="parTrans" cxnId="{01395F60-EA74-4619-A133-DEC368B3662C}">
      <dgm:prSet/>
      <dgm:spPr/>
      <dgm:t>
        <a:bodyPr/>
        <a:lstStyle/>
        <a:p>
          <a:endParaRPr lang="en-US"/>
        </a:p>
      </dgm:t>
    </dgm:pt>
    <dgm:pt modelId="{1A0863EA-D0C8-41CA-9BCC-6356FA0454A4}" type="sibTrans" cxnId="{01395F60-EA74-4619-A133-DEC368B3662C}">
      <dgm:prSet/>
      <dgm:spPr/>
      <dgm:t>
        <a:bodyPr/>
        <a:lstStyle/>
        <a:p>
          <a:endParaRPr lang="en-US"/>
        </a:p>
      </dgm:t>
    </dgm:pt>
    <dgm:pt modelId="{3CBD0A26-2FF7-490C-96FC-13F17120B67E}">
      <dgm:prSet/>
      <dgm:spPr/>
      <dgm:t>
        <a:bodyPr/>
        <a:lstStyle/>
        <a:p>
          <a:r>
            <a:rPr lang="en-US"/>
            <a:t>Current state: paper forms, text, verbal notices.</a:t>
          </a:r>
        </a:p>
      </dgm:t>
    </dgm:pt>
    <dgm:pt modelId="{4F98C99E-174C-475F-822F-E9408637E0A8}" type="parTrans" cxnId="{73185CDF-EEA6-4D41-BEAA-80B0256247DE}">
      <dgm:prSet/>
      <dgm:spPr/>
      <dgm:t>
        <a:bodyPr/>
        <a:lstStyle/>
        <a:p>
          <a:endParaRPr lang="en-US"/>
        </a:p>
      </dgm:t>
    </dgm:pt>
    <dgm:pt modelId="{177C8AA5-67D2-4224-82CE-0F43728F17AE}" type="sibTrans" cxnId="{73185CDF-EEA6-4D41-BEAA-80B0256247DE}">
      <dgm:prSet/>
      <dgm:spPr/>
      <dgm:t>
        <a:bodyPr/>
        <a:lstStyle/>
        <a:p>
          <a:endParaRPr lang="en-US"/>
        </a:p>
      </dgm:t>
    </dgm:pt>
    <dgm:pt modelId="{D0687D57-7E9B-477F-AE45-2D52FA9ED440}">
      <dgm:prSet/>
      <dgm:spPr/>
      <dgm:t>
        <a:bodyPr/>
        <a:lstStyle/>
        <a:p>
          <a:r>
            <a:rPr lang="en-US"/>
            <a:t>Desired state: central, digital, trackable system.</a:t>
          </a:r>
        </a:p>
      </dgm:t>
    </dgm:pt>
    <dgm:pt modelId="{0179FB9E-A693-419F-9868-D67F6EDFA803}" type="parTrans" cxnId="{A9A19FD0-387E-4E2C-9DBE-B7E9FBB302C4}">
      <dgm:prSet/>
      <dgm:spPr/>
      <dgm:t>
        <a:bodyPr/>
        <a:lstStyle/>
        <a:p>
          <a:endParaRPr lang="en-US"/>
        </a:p>
      </dgm:t>
    </dgm:pt>
    <dgm:pt modelId="{AE22E73F-166A-4034-AA6A-B39891B5B3CE}" type="sibTrans" cxnId="{A9A19FD0-387E-4E2C-9DBE-B7E9FBB302C4}">
      <dgm:prSet/>
      <dgm:spPr/>
      <dgm:t>
        <a:bodyPr/>
        <a:lstStyle/>
        <a:p>
          <a:endParaRPr lang="en-US"/>
        </a:p>
      </dgm:t>
    </dgm:pt>
    <dgm:pt modelId="{B7529F53-3A33-4C87-B2E0-32F1FFA8EF83}" type="pres">
      <dgm:prSet presAssocID="{F5163953-D696-4498-B979-EDAB96D16458}" presName="root" presStyleCnt="0">
        <dgm:presLayoutVars>
          <dgm:dir/>
          <dgm:resizeHandles val="exact"/>
        </dgm:presLayoutVars>
      </dgm:prSet>
      <dgm:spPr/>
    </dgm:pt>
    <dgm:pt modelId="{7514007D-24A3-49AC-BAE2-B63CE11D55E7}" type="pres">
      <dgm:prSet presAssocID="{F5163953-D696-4498-B979-EDAB96D16458}" presName="container" presStyleCnt="0">
        <dgm:presLayoutVars>
          <dgm:dir/>
          <dgm:resizeHandles val="exact"/>
        </dgm:presLayoutVars>
      </dgm:prSet>
      <dgm:spPr/>
    </dgm:pt>
    <dgm:pt modelId="{9501C170-F2C2-4665-A1C0-926F6A5B4FB9}" type="pres">
      <dgm:prSet presAssocID="{1B8F1780-200D-4F26-8FC0-7607622A9B5B}" presName="compNode" presStyleCnt="0"/>
      <dgm:spPr/>
    </dgm:pt>
    <dgm:pt modelId="{B5FE9017-BB5A-49A5-A769-E5366EC93CB3}" type="pres">
      <dgm:prSet presAssocID="{1B8F1780-200D-4F26-8FC0-7607622A9B5B}" presName="iconBgRect" presStyleLbl="bgShp" presStyleIdx="0" presStyleCnt="4"/>
      <dgm:spPr/>
    </dgm:pt>
    <dgm:pt modelId="{E3A7EE98-B2FE-450C-9093-9B75159F1033}" type="pres">
      <dgm:prSet presAssocID="{1B8F1780-200D-4F26-8FC0-7607622A9B5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4AE34C9B-CD80-4AE0-A66B-1BC1F5902507}" type="pres">
      <dgm:prSet presAssocID="{1B8F1780-200D-4F26-8FC0-7607622A9B5B}" presName="spaceRect" presStyleCnt="0"/>
      <dgm:spPr/>
    </dgm:pt>
    <dgm:pt modelId="{75E3DF24-DC74-45D5-A76F-491DEF3C2BDF}" type="pres">
      <dgm:prSet presAssocID="{1B8F1780-200D-4F26-8FC0-7607622A9B5B}" presName="textRect" presStyleLbl="revTx" presStyleIdx="0" presStyleCnt="4">
        <dgm:presLayoutVars>
          <dgm:chMax val="1"/>
          <dgm:chPref val="1"/>
        </dgm:presLayoutVars>
      </dgm:prSet>
      <dgm:spPr/>
    </dgm:pt>
    <dgm:pt modelId="{860E4CC5-278B-4148-A016-AB471BCCB389}" type="pres">
      <dgm:prSet presAssocID="{71287C73-2886-4838-BA16-9B7BB75AD72C}" presName="sibTrans" presStyleLbl="sibTrans2D1" presStyleIdx="0" presStyleCnt="0"/>
      <dgm:spPr/>
    </dgm:pt>
    <dgm:pt modelId="{6E88CF85-F54C-407E-A9A2-BF35F141EC79}" type="pres">
      <dgm:prSet presAssocID="{C339AF81-FB31-4213-9CFE-83BD8506E4C8}" presName="compNode" presStyleCnt="0"/>
      <dgm:spPr/>
    </dgm:pt>
    <dgm:pt modelId="{29023178-BC13-443A-98A5-3BE8309BF4AD}" type="pres">
      <dgm:prSet presAssocID="{C339AF81-FB31-4213-9CFE-83BD8506E4C8}" presName="iconBgRect" presStyleLbl="bgShp" presStyleIdx="1" presStyleCnt="4"/>
      <dgm:spPr/>
    </dgm:pt>
    <dgm:pt modelId="{67FBD284-C18E-47A4-8174-0B83D8E5C5A3}" type="pres">
      <dgm:prSet presAssocID="{C339AF81-FB31-4213-9CFE-83BD8506E4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37F4508-F7B3-4AB1-89A5-FD5169675A5E}" type="pres">
      <dgm:prSet presAssocID="{C339AF81-FB31-4213-9CFE-83BD8506E4C8}" presName="spaceRect" presStyleCnt="0"/>
      <dgm:spPr/>
    </dgm:pt>
    <dgm:pt modelId="{CAE2FBE6-6CA0-4C0B-A60F-DFF8F56DF23C}" type="pres">
      <dgm:prSet presAssocID="{C339AF81-FB31-4213-9CFE-83BD8506E4C8}" presName="textRect" presStyleLbl="revTx" presStyleIdx="1" presStyleCnt="4">
        <dgm:presLayoutVars>
          <dgm:chMax val="1"/>
          <dgm:chPref val="1"/>
        </dgm:presLayoutVars>
      </dgm:prSet>
      <dgm:spPr/>
    </dgm:pt>
    <dgm:pt modelId="{698431A0-431A-4D6A-8942-7568C36BB88B}" type="pres">
      <dgm:prSet presAssocID="{1A0863EA-D0C8-41CA-9BCC-6356FA0454A4}" presName="sibTrans" presStyleLbl="sibTrans2D1" presStyleIdx="0" presStyleCnt="0"/>
      <dgm:spPr/>
    </dgm:pt>
    <dgm:pt modelId="{E0E78919-CB66-43CD-8E78-BC2284F46D54}" type="pres">
      <dgm:prSet presAssocID="{3CBD0A26-2FF7-490C-96FC-13F17120B67E}" presName="compNode" presStyleCnt="0"/>
      <dgm:spPr/>
    </dgm:pt>
    <dgm:pt modelId="{05C14E9A-B56D-4F98-AE95-501B972DF9DD}" type="pres">
      <dgm:prSet presAssocID="{3CBD0A26-2FF7-490C-96FC-13F17120B67E}" presName="iconBgRect" presStyleLbl="bgShp" presStyleIdx="2" presStyleCnt="4"/>
      <dgm:spPr/>
    </dgm:pt>
    <dgm:pt modelId="{F943D43B-BBD3-4991-ACFA-31BAAD9B3E44}" type="pres">
      <dgm:prSet presAssocID="{3CBD0A26-2FF7-490C-96FC-13F17120B6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E4B19F4-92FB-42F7-9548-78997247746D}" type="pres">
      <dgm:prSet presAssocID="{3CBD0A26-2FF7-490C-96FC-13F17120B67E}" presName="spaceRect" presStyleCnt="0"/>
      <dgm:spPr/>
    </dgm:pt>
    <dgm:pt modelId="{4E834336-DD45-48F3-92B0-E94A033506E3}" type="pres">
      <dgm:prSet presAssocID="{3CBD0A26-2FF7-490C-96FC-13F17120B67E}" presName="textRect" presStyleLbl="revTx" presStyleIdx="2" presStyleCnt="4">
        <dgm:presLayoutVars>
          <dgm:chMax val="1"/>
          <dgm:chPref val="1"/>
        </dgm:presLayoutVars>
      </dgm:prSet>
      <dgm:spPr/>
    </dgm:pt>
    <dgm:pt modelId="{7660BC8A-36AF-429C-9911-1338C78E0EF8}" type="pres">
      <dgm:prSet presAssocID="{177C8AA5-67D2-4224-82CE-0F43728F17AE}" presName="sibTrans" presStyleLbl="sibTrans2D1" presStyleIdx="0" presStyleCnt="0"/>
      <dgm:spPr/>
    </dgm:pt>
    <dgm:pt modelId="{479B4591-EA01-49CD-B130-7148D4A5DDB6}" type="pres">
      <dgm:prSet presAssocID="{D0687D57-7E9B-477F-AE45-2D52FA9ED440}" presName="compNode" presStyleCnt="0"/>
      <dgm:spPr/>
    </dgm:pt>
    <dgm:pt modelId="{39BE6278-E998-490B-BEC0-B4C30ACEEA21}" type="pres">
      <dgm:prSet presAssocID="{D0687D57-7E9B-477F-AE45-2D52FA9ED440}" presName="iconBgRect" presStyleLbl="bgShp" presStyleIdx="3" presStyleCnt="4"/>
      <dgm:spPr/>
    </dgm:pt>
    <dgm:pt modelId="{2AFBECFB-A6AC-4624-8E1D-757868D91D26}" type="pres">
      <dgm:prSet presAssocID="{D0687D57-7E9B-477F-AE45-2D52FA9ED44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8F6B4D5-8539-47E8-AF3E-953944C33534}" type="pres">
      <dgm:prSet presAssocID="{D0687D57-7E9B-477F-AE45-2D52FA9ED440}" presName="spaceRect" presStyleCnt="0"/>
      <dgm:spPr/>
    </dgm:pt>
    <dgm:pt modelId="{5CC432FC-F6E2-430E-A13F-AC338E26F0CF}" type="pres">
      <dgm:prSet presAssocID="{D0687D57-7E9B-477F-AE45-2D52FA9ED44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1D7824-C577-4CFB-A234-1188064A62E4}" type="presOf" srcId="{D0687D57-7E9B-477F-AE45-2D52FA9ED440}" destId="{5CC432FC-F6E2-430E-A13F-AC338E26F0CF}" srcOrd="0" destOrd="0" presId="urn:microsoft.com/office/officeart/2018/2/layout/IconCircleList"/>
    <dgm:cxn modelId="{D3534637-6B9D-4131-BF44-FE28100A75B4}" type="presOf" srcId="{F5163953-D696-4498-B979-EDAB96D16458}" destId="{B7529F53-3A33-4C87-B2E0-32F1FFA8EF83}" srcOrd="0" destOrd="0" presId="urn:microsoft.com/office/officeart/2018/2/layout/IconCircleList"/>
    <dgm:cxn modelId="{01395F60-EA74-4619-A133-DEC368B3662C}" srcId="{F5163953-D696-4498-B979-EDAB96D16458}" destId="{C339AF81-FB31-4213-9CFE-83BD8506E4C8}" srcOrd="1" destOrd="0" parTransId="{E475360F-61AB-4F65-A181-DE6D10410858}" sibTransId="{1A0863EA-D0C8-41CA-9BCC-6356FA0454A4}"/>
    <dgm:cxn modelId="{D1588777-5DBD-4C01-8982-8AE17530B038}" type="presOf" srcId="{C339AF81-FB31-4213-9CFE-83BD8506E4C8}" destId="{CAE2FBE6-6CA0-4C0B-A60F-DFF8F56DF23C}" srcOrd="0" destOrd="0" presId="urn:microsoft.com/office/officeart/2018/2/layout/IconCircleList"/>
    <dgm:cxn modelId="{B9EB9C81-AAA9-4913-A8FE-3BFD8AA329AB}" type="presOf" srcId="{3CBD0A26-2FF7-490C-96FC-13F17120B67E}" destId="{4E834336-DD45-48F3-92B0-E94A033506E3}" srcOrd="0" destOrd="0" presId="urn:microsoft.com/office/officeart/2018/2/layout/IconCircleList"/>
    <dgm:cxn modelId="{03C97B8B-89C2-41E3-BB35-97EA22DFAC54}" type="presOf" srcId="{71287C73-2886-4838-BA16-9B7BB75AD72C}" destId="{860E4CC5-278B-4148-A016-AB471BCCB389}" srcOrd="0" destOrd="0" presId="urn:microsoft.com/office/officeart/2018/2/layout/IconCircleList"/>
    <dgm:cxn modelId="{8EC159B1-DA85-4B2D-89E7-0D6D69AF02F8}" type="presOf" srcId="{1A0863EA-D0C8-41CA-9BCC-6356FA0454A4}" destId="{698431A0-431A-4D6A-8942-7568C36BB88B}" srcOrd="0" destOrd="0" presId="urn:microsoft.com/office/officeart/2018/2/layout/IconCircleList"/>
    <dgm:cxn modelId="{AA4BD0BF-F37D-4237-A0EC-11103F6F1133}" type="presOf" srcId="{177C8AA5-67D2-4224-82CE-0F43728F17AE}" destId="{7660BC8A-36AF-429C-9911-1338C78E0EF8}" srcOrd="0" destOrd="0" presId="urn:microsoft.com/office/officeart/2018/2/layout/IconCircleList"/>
    <dgm:cxn modelId="{DD9496CE-68CB-4A8B-B763-97B23CBF58D7}" srcId="{F5163953-D696-4498-B979-EDAB96D16458}" destId="{1B8F1780-200D-4F26-8FC0-7607622A9B5B}" srcOrd="0" destOrd="0" parTransId="{1D490E13-2618-4B52-A997-27BD4D26B65A}" sibTransId="{71287C73-2886-4838-BA16-9B7BB75AD72C}"/>
    <dgm:cxn modelId="{A9A19FD0-387E-4E2C-9DBE-B7E9FBB302C4}" srcId="{F5163953-D696-4498-B979-EDAB96D16458}" destId="{D0687D57-7E9B-477F-AE45-2D52FA9ED440}" srcOrd="3" destOrd="0" parTransId="{0179FB9E-A693-419F-9868-D67F6EDFA803}" sibTransId="{AE22E73F-166A-4034-AA6A-B39891B5B3CE}"/>
    <dgm:cxn modelId="{585DEBD0-CF5A-45A6-9E2B-5A4361F03F18}" type="presOf" srcId="{1B8F1780-200D-4F26-8FC0-7607622A9B5B}" destId="{75E3DF24-DC74-45D5-A76F-491DEF3C2BDF}" srcOrd="0" destOrd="0" presId="urn:microsoft.com/office/officeart/2018/2/layout/IconCircleList"/>
    <dgm:cxn modelId="{73185CDF-EEA6-4D41-BEAA-80B0256247DE}" srcId="{F5163953-D696-4498-B979-EDAB96D16458}" destId="{3CBD0A26-2FF7-490C-96FC-13F17120B67E}" srcOrd="2" destOrd="0" parTransId="{4F98C99E-174C-475F-822F-E9408637E0A8}" sibTransId="{177C8AA5-67D2-4224-82CE-0F43728F17AE}"/>
    <dgm:cxn modelId="{12B3CD1B-502B-4639-991D-DDCC8AAADB46}" type="presParOf" srcId="{B7529F53-3A33-4C87-B2E0-32F1FFA8EF83}" destId="{7514007D-24A3-49AC-BAE2-B63CE11D55E7}" srcOrd="0" destOrd="0" presId="urn:microsoft.com/office/officeart/2018/2/layout/IconCircleList"/>
    <dgm:cxn modelId="{04EF5CB9-BF6E-4EB9-B0B9-9251075EC81C}" type="presParOf" srcId="{7514007D-24A3-49AC-BAE2-B63CE11D55E7}" destId="{9501C170-F2C2-4665-A1C0-926F6A5B4FB9}" srcOrd="0" destOrd="0" presId="urn:microsoft.com/office/officeart/2018/2/layout/IconCircleList"/>
    <dgm:cxn modelId="{9DDB31C8-6648-493D-B903-DC99E7F292C6}" type="presParOf" srcId="{9501C170-F2C2-4665-A1C0-926F6A5B4FB9}" destId="{B5FE9017-BB5A-49A5-A769-E5366EC93CB3}" srcOrd="0" destOrd="0" presId="urn:microsoft.com/office/officeart/2018/2/layout/IconCircleList"/>
    <dgm:cxn modelId="{C508A4DF-EAAB-4A14-967D-54E8E4953D52}" type="presParOf" srcId="{9501C170-F2C2-4665-A1C0-926F6A5B4FB9}" destId="{E3A7EE98-B2FE-450C-9093-9B75159F1033}" srcOrd="1" destOrd="0" presId="urn:microsoft.com/office/officeart/2018/2/layout/IconCircleList"/>
    <dgm:cxn modelId="{0294DCD1-5C39-454E-BA87-F84AB6F62FF2}" type="presParOf" srcId="{9501C170-F2C2-4665-A1C0-926F6A5B4FB9}" destId="{4AE34C9B-CD80-4AE0-A66B-1BC1F5902507}" srcOrd="2" destOrd="0" presId="urn:microsoft.com/office/officeart/2018/2/layout/IconCircleList"/>
    <dgm:cxn modelId="{4023E7D5-F7A9-45DC-A458-B557DD7D85E2}" type="presParOf" srcId="{9501C170-F2C2-4665-A1C0-926F6A5B4FB9}" destId="{75E3DF24-DC74-45D5-A76F-491DEF3C2BDF}" srcOrd="3" destOrd="0" presId="urn:microsoft.com/office/officeart/2018/2/layout/IconCircleList"/>
    <dgm:cxn modelId="{5DE5DADB-8F87-49AD-AEEC-9FCBBD39B4E4}" type="presParOf" srcId="{7514007D-24A3-49AC-BAE2-B63CE11D55E7}" destId="{860E4CC5-278B-4148-A016-AB471BCCB389}" srcOrd="1" destOrd="0" presId="urn:microsoft.com/office/officeart/2018/2/layout/IconCircleList"/>
    <dgm:cxn modelId="{8FC2423F-BB81-426A-85DC-C52A0C72F692}" type="presParOf" srcId="{7514007D-24A3-49AC-BAE2-B63CE11D55E7}" destId="{6E88CF85-F54C-407E-A9A2-BF35F141EC79}" srcOrd="2" destOrd="0" presId="urn:microsoft.com/office/officeart/2018/2/layout/IconCircleList"/>
    <dgm:cxn modelId="{F40BF8E4-64A6-47A4-98CF-1DB500809398}" type="presParOf" srcId="{6E88CF85-F54C-407E-A9A2-BF35F141EC79}" destId="{29023178-BC13-443A-98A5-3BE8309BF4AD}" srcOrd="0" destOrd="0" presId="urn:microsoft.com/office/officeart/2018/2/layout/IconCircleList"/>
    <dgm:cxn modelId="{5970884A-BA76-43AF-83B8-01958D681C98}" type="presParOf" srcId="{6E88CF85-F54C-407E-A9A2-BF35F141EC79}" destId="{67FBD284-C18E-47A4-8174-0B83D8E5C5A3}" srcOrd="1" destOrd="0" presId="urn:microsoft.com/office/officeart/2018/2/layout/IconCircleList"/>
    <dgm:cxn modelId="{5AC1682C-059B-4716-B26A-FDFEE86BB032}" type="presParOf" srcId="{6E88CF85-F54C-407E-A9A2-BF35F141EC79}" destId="{237F4508-F7B3-4AB1-89A5-FD5169675A5E}" srcOrd="2" destOrd="0" presId="urn:microsoft.com/office/officeart/2018/2/layout/IconCircleList"/>
    <dgm:cxn modelId="{E29AEFDF-334A-4673-90A5-81F9FD06BF95}" type="presParOf" srcId="{6E88CF85-F54C-407E-A9A2-BF35F141EC79}" destId="{CAE2FBE6-6CA0-4C0B-A60F-DFF8F56DF23C}" srcOrd="3" destOrd="0" presId="urn:microsoft.com/office/officeart/2018/2/layout/IconCircleList"/>
    <dgm:cxn modelId="{0356AEFB-3413-4611-AA7C-1FF4FEE72C83}" type="presParOf" srcId="{7514007D-24A3-49AC-BAE2-B63CE11D55E7}" destId="{698431A0-431A-4D6A-8942-7568C36BB88B}" srcOrd="3" destOrd="0" presId="urn:microsoft.com/office/officeart/2018/2/layout/IconCircleList"/>
    <dgm:cxn modelId="{F1D34F1A-029A-4D75-8DBE-CDF53FB37018}" type="presParOf" srcId="{7514007D-24A3-49AC-BAE2-B63CE11D55E7}" destId="{E0E78919-CB66-43CD-8E78-BC2284F46D54}" srcOrd="4" destOrd="0" presId="urn:microsoft.com/office/officeart/2018/2/layout/IconCircleList"/>
    <dgm:cxn modelId="{E1859505-9DB6-4C8D-A93B-76CD34F1FAC0}" type="presParOf" srcId="{E0E78919-CB66-43CD-8E78-BC2284F46D54}" destId="{05C14E9A-B56D-4F98-AE95-501B972DF9DD}" srcOrd="0" destOrd="0" presId="urn:microsoft.com/office/officeart/2018/2/layout/IconCircleList"/>
    <dgm:cxn modelId="{1F782568-F2D2-4A1F-BADE-C57B4F0701C6}" type="presParOf" srcId="{E0E78919-CB66-43CD-8E78-BC2284F46D54}" destId="{F943D43B-BBD3-4991-ACFA-31BAAD9B3E44}" srcOrd="1" destOrd="0" presId="urn:microsoft.com/office/officeart/2018/2/layout/IconCircleList"/>
    <dgm:cxn modelId="{8A65C40B-2E54-483F-8AC8-231F67E67588}" type="presParOf" srcId="{E0E78919-CB66-43CD-8E78-BC2284F46D54}" destId="{1E4B19F4-92FB-42F7-9548-78997247746D}" srcOrd="2" destOrd="0" presId="urn:microsoft.com/office/officeart/2018/2/layout/IconCircleList"/>
    <dgm:cxn modelId="{64701B25-F954-4098-A206-7D37FDB5E82B}" type="presParOf" srcId="{E0E78919-CB66-43CD-8E78-BC2284F46D54}" destId="{4E834336-DD45-48F3-92B0-E94A033506E3}" srcOrd="3" destOrd="0" presId="urn:microsoft.com/office/officeart/2018/2/layout/IconCircleList"/>
    <dgm:cxn modelId="{B1DA4FF1-596A-46C4-B3A6-6A13CBE0EF4C}" type="presParOf" srcId="{7514007D-24A3-49AC-BAE2-B63CE11D55E7}" destId="{7660BC8A-36AF-429C-9911-1338C78E0EF8}" srcOrd="5" destOrd="0" presId="urn:microsoft.com/office/officeart/2018/2/layout/IconCircleList"/>
    <dgm:cxn modelId="{C2340E2E-A45A-41EC-8E23-E2C38207B6FB}" type="presParOf" srcId="{7514007D-24A3-49AC-BAE2-B63CE11D55E7}" destId="{479B4591-EA01-49CD-B130-7148D4A5DDB6}" srcOrd="6" destOrd="0" presId="urn:microsoft.com/office/officeart/2018/2/layout/IconCircleList"/>
    <dgm:cxn modelId="{562B1221-A448-4860-A205-CCAC5460561D}" type="presParOf" srcId="{479B4591-EA01-49CD-B130-7148D4A5DDB6}" destId="{39BE6278-E998-490B-BEC0-B4C30ACEEA21}" srcOrd="0" destOrd="0" presId="urn:microsoft.com/office/officeart/2018/2/layout/IconCircleList"/>
    <dgm:cxn modelId="{F8044A69-619D-434D-9415-6D0A0D62DEC1}" type="presParOf" srcId="{479B4591-EA01-49CD-B130-7148D4A5DDB6}" destId="{2AFBECFB-A6AC-4624-8E1D-757868D91D26}" srcOrd="1" destOrd="0" presId="urn:microsoft.com/office/officeart/2018/2/layout/IconCircleList"/>
    <dgm:cxn modelId="{CE157B41-6241-48F8-AFA5-AFFB34C501FA}" type="presParOf" srcId="{479B4591-EA01-49CD-B130-7148D4A5DDB6}" destId="{38F6B4D5-8539-47E8-AF3E-953944C33534}" srcOrd="2" destOrd="0" presId="urn:microsoft.com/office/officeart/2018/2/layout/IconCircleList"/>
    <dgm:cxn modelId="{8CF71A7E-F780-4696-8EAC-C32E400C7DCE}" type="presParOf" srcId="{479B4591-EA01-49CD-B130-7148D4A5DDB6}" destId="{5CC432FC-F6E2-430E-A13F-AC338E26F0C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076421-F2DB-4777-8BA0-A41E29DB6B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FF178-3E8B-4A9C-AE34-8881AB65B1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Hospitality industry – Food &amp; Beverage sector.</a:t>
          </a:r>
        </a:p>
      </dgm:t>
    </dgm:pt>
    <dgm:pt modelId="{12AF394C-7A87-477F-ABC1-60E442A2A311}" type="parTrans" cxnId="{74BBC3FD-0094-422E-9B04-32A4112A7909}">
      <dgm:prSet/>
      <dgm:spPr/>
      <dgm:t>
        <a:bodyPr/>
        <a:lstStyle/>
        <a:p>
          <a:endParaRPr lang="en-US"/>
        </a:p>
      </dgm:t>
    </dgm:pt>
    <dgm:pt modelId="{A2AF904F-17FF-4B69-8BC9-4E07E1254B34}" type="sibTrans" cxnId="{74BBC3FD-0094-422E-9B04-32A4112A7909}">
      <dgm:prSet/>
      <dgm:spPr/>
      <dgm:t>
        <a:bodyPr/>
        <a:lstStyle/>
        <a:p>
          <a:endParaRPr lang="en-US"/>
        </a:p>
      </dgm:t>
    </dgm:pt>
    <dgm:pt modelId="{E7BA0618-0708-412C-AA4A-85D6548FA7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Challenges: high turnover, shift complexity, limited HR systems.</a:t>
          </a:r>
        </a:p>
      </dgm:t>
    </dgm:pt>
    <dgm:pt modelId="{EB48F361-BA69-4A90-AE95-82E47334A1AC}" type="parTrans" cxnId="{CB9D2DD2-CD46-4EF4-86F6-9803AE238303}">
      <dgm:prSet/>
      <dgm:spPr/>
      <dgm:t>
        <a:bodyPr/>
        <a:lstStyle/>
        <a:p>
          <a:endParaRPr lang="en-US"/>
        </a:p>
      </dgm:t>
    </dgm:pt>
    <dgm:pt modelId="{5F8D9812-5D6C-4B44-9E66-85509962BF0E}" type="sibTrans" cxnId="{CB9D2DD2-CD46-4EF4-86F6-9803AE238303}">
      <dgm:prSet/>
      <dgm:spPr/>
      <dgm:t>
        <a:bodyPr/>
        <a:lstStyle/>
        <a:p>
          <a:endParaRPr lang="en-US"/>
        </a:p>
      </dgm:t>
    </dgm:pt>
    <dgm:pt modelId="{EABCF430-ABEC-4BC2-98E9-441665AD45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Trend: digital tools for efficiency, but complex/pricey for small biz.</a:t>
          </a:r>
        </a:p>
      </dgm:t>
    </dgm:pt>
    <dgm:pt modelId="{AD9E0563-BC8A-4CE5-9876-06761DD6230A}" type="parTrans" cxnId="{14AEA689-1957-4CEE-B3D1-1C666AB77D3C}">
      <dgm:prSet/>
      <dgm:spPr/>
      <dgm:t>
        <a:bodyPr/>
        <a:lstStyle/>
        <a:p>
          <a:endParaRPr lang="en-US"/>
        </a:p>
      </dgm:t>
    </dgm:pt>
    <dgm:pt modelId="{17EEAB55-72D0-47B9-AAE9-87B0C859D45A}" type="sibTrans" cxnId="{14AEA689-1957-4CEE-B3D1-1C666AB77D3C}">
      <dgm:prSet/>
      <dgm:spPr/>
      <dgm:t>
        <a:bodyPr/>
        <a:lstStyle/>
        <a:p>
          <a:endParaRPr lang="en-US"/>
        </a:p>
      </dgm:t>
    </dgm:pt>
    <dgm:pt modelId="{A301DF2C-D332-4917-89D2-DDEDEEAC62E6}" type="pres">
      <dgm:prSet presAssocID="{5C076421-F2DB-4777-8BA0-A41E29DB6B71}" presName="root" presStyleCnt="0">
        <dgm:presLayoutVars>
          <dgm:dir/>
          <dgm:resizeHandles val="exact"/>
        </dgm:presLayoutVars>
      </dgm:prSet>
      <dgm:spPr/>
    </dgm:pt>
    <dgm:pt modelId="{C2F8E0AB-BEF1-4561-967E-44BD7E5EC0E2}" type="pres">
      <dgm:prSet presAssocID="{51FFF178-3E8B-4A9C-AE34-8881AB65B137}" presName="compNode" presStyleCnt="0"/>
      <dgm:spPr/>
    </dgm:pt>
    <dgm:pt modelId="{925168B1-DE76-4232-8C23-5690B3C90B7D}" type="pres">
      <dgm:prSet presAssocID="{51FFF178-3E8B-4A9C-AE34-8881AB65B137}" presName="bgRect" presStyleLbl="bgShp" presStyleIdx="0" presStyleCnt="3"/>
      <dgm:spPr/>
    </dgm:pt>
    <dgm:pt modelId="{4B6C972B-B93C-4293-BDA7-74A44FAE6B3A}" type="pres">
      <dgm:prSet presAssocID="{51FFF178-3E8B-4A9C-AE34-8881AB65B1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3089B852-FD79-40C4-8106-2CB7C9D4CC13}" type="pres">
      <dgm:prSet presAssocID="{51FFF178-3E8B-4A9C-AE34-8881AB65B137}" presName="spaceRect" presStyleCnt="0"/>
      <dgm:spPr/>
    </dgm:pt>
    <dgm:pt modelId="{91EEF834-6537-437B-9015-6F90DB9F1773}" type="pres">
      <dgm:prSet presAssocID="{51FFF178-3E8B-4A9C-AE34-8881AB65B137}" presName="parTx" presStyleLbl="revTx" presStyleIdx="0" presStyleCnt="3">
        <dgm:presLayoutVars>
          <dgm:chMax val="0"/>
          <dgm:chPref val="0"/>
        </dgm:presLayoutVars>
      </dgm:prSet>
      <dgm:spPr/>
    </dgm:pt>
    <dgm:pt modelId="{F8BF0E3A-FF9B-4358-B324-CADB9BEB3512}" type="pres">
      <dgm:prSet presAssocID="{A2AF904F-17FF-4B69-8BC9-4E07E1254B34}" presName="sibTrans" presStyleCnt="0"/>
      <dgm:spPr/>
    </dgm:pt>
    <dgm:pt modelId="{6AD3A025-C8B2-401C-9D74-CEF0608029B7}" type="pres">
      <dgm:prSet presAssocID="{E7BA0618-0708-412C-AA4A-85D6548FA7B0}" presName="compNode" presStyleCnt="0"/>
      <dgm:spPr/>
    </dgm:pt>
    <dgm:pt modelId="{E834718A-6385-48B6-8181-F46D9032BFD0}" type="pres">
      <dgm:prSet presAssocID="{E7BA0618-0708-412C-AA4A-85D6548FA7B0}" presName="bgRect" presStyleLbl="bgShp" presStyleIdx="1" presStyleCnt="3"/>
      <dgm:spPr/>
    </dgm:pt>
    <dgm:pt modelId="{271AE625-2B7D-4CCE-86CB-2C8ACC4812ED}" type="pres">
      <dgm:prSet presAssocID="{E7BA0618-0708-412C-AA4A-85D6548FA7B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F6B7F565-EB26-408D-B757-A72EC2507EE0}" type="pres">
      <dgm:prSet presAssocID="{E7BA0618-0708-412C-AA4A-85D6548FA7B0}" presName="spaceRect" presStyleCnt="0"/>
      <dgm:spPr/>
    </dgm:pt>
    <dgm:pt modelId="{B9ABDF04-D178-4038-ADB6-46126A2920BD}" type="pres">
      <dgm:prSet presAssocID="{E7BA0618-0708-412C-AA4A-85D6548FA7B0}" presName="parTx" presStyleLbl="revTx" presStyleIdx="1" presStyleCnt="3">
        <dgm:presLayoutVars>
          <dgm:chMax val="0"/>
          <dgm:chPref val="0"/>
        </dgm:presLayoutVars>
      </dgm:prSet>
      <dgm:spPr/>
    </dgm:pt>
    <dgm:pt modelId="{6BC38AB2-4CDD-465E-B279-A2110330F514}" type="pres">
      <dgm:prSet presAssocID="{5F8D9812-5D6C-4B44-9E66-85509962BF0E}" presName="sibTrans" presStyleCnt="0"/>
      <dgm:spPr/>
    </dgm:pt>
    <dgm:pt modelId="{AACB687F-FC8D-48CF-9492-26C3E7052914}" type="pres">
      <dgm:prSet presAssocID="{EABCF430-ABEC-4BC2-98E9-441665AD459E}" presName="compNode" presStyleCnt="0"/>
      <dgm:spPr/>
    </dgm:pt>
    <dgm:pt modelId="{6B007428-1E69-4CF0-B322-96BADFAE83AE}" type="pres">
      <dgm:prSet presAssocID="{EABCF430-ABEC-4BC2-98E9-441665AD459E}" presName="bgRect" presStyleLbl="bgShp" presStyleIdx="2" presStyleCnt="3"/>
      <dgm:spPr/>
    </dgm:pt>
    <dgm:pt modelId="{FA8DF699-7C62-4B21-893B-425A852EF95C}" type="pres">
      <dgm:prSet presAssocID="{EABCF430-ABEC-4BC2-98E9-441665AD45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D052103D-B0E1-43A5-A6DC-8229265356D8}" type="pres">
      <dgm:prSet presAssocID="{EABCF430-ABEC-4BC2-98E9-441665AD459E}" presName="spaceRect" presStyleCnt="0"/>
      <dgm:spPr/>
    </dgm:pt>
    <dgm:pt modelId="{EE48FBB3-1266-4A41-AF71-34089298C10B}" type="pres">
      <dgm:prSet presAssocID="{EABCF430-ABEC-4BC2-98E9-441665AD45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E5E670C-9588-4B01-A1B7-029018AA17D4}" type="presOf" srcId="{E7BA0618-0708-412C-AA4A-85D6548FA7B0}" destId="{B9ABDF04-D178-4038-ADB6-46126A2920BD}" srcOrd="0" destOrd="0" presId="urn:microsoft.com/office/officeart/2018/2/layout/IconVerticalSolidList"/>
    <dgm:cxn modelId="{9A63CF12-B9CF-4803-B2E5-8DD5429E63E6}" type="presOf" srcId="{51FFF178-3E8B-4A9C-AE34-8881AB65B137}" destId="{91EEF834-6537-437B-9015-6F90DB9F1773}" srcOrd="0" destOrd="0" presId="urn:microsoft.com/office/officeart/2018/2/layout/IconVerticalSolidList"/>
    <dgm:cxn modelId="{14AEA689-1957-4CEE-B3D1-1C666AB77D3C}" srcId="{5C076421-F2DB-4777-8BA0-A41E29DB6B71}" destId="{EABCF430-ABEC-4BC2-98E9-441665AD459E}" srcOrd="2" destOrd="0" parTransId="{AD9E0563-BC8A-4CE5-9876-06761DD6230A}" sibTransId="{17EEAB55-72D0-47B9-AAE9-87B0C859D45A}"/>
    <dgm:cxn modelId="{B10F4895-18C2-4C82-944D-9F890EA924CF}" type="presOf" srcId="{5C076421-F2DB-4777-8BA0-A41E29DB6B71}" destId="{A301DF2C-D332-4917-89D2-DDEDEEAC62E6}" srcOrd="0" destOrd="0" presId="urn:microsoft.com/office/officeart/2018/2/layout/IconVerticalSolidList"/>
    <dgm:cxn modelId="{4A88CEC9-2850-43BF-9B47-E3C138F62790}" type="presOf" srcId="{EABCF430-ABEC-4BC2-98E9-441665AD459E}" destId="{EE48FBB3-1266-4A41-AF71-34089298C10B}" srcOrd="0" destOrd="0" presId="urn:microsoft.com/office/officeart/2018/2/layout/IconVerticalSolidList"/>
    <dgm:cxn modelId="{CB9D2DD2-CD46-4EF4-86F6-9803AE238303}" srcId="{5C076421-F2DB-4777-8BA0-A41E29DB6B71}" destId="{E7BA0618-0708-412C-AA4A-85D6548FA7B0}" srcOrd="1" destOrd="0" parTransId="{EB48F361-BA69-4A90-AE95-82E47334A1AC}" sibTransId="{5F8D9812-5D6C-4B44-9E66-85509962BF0E}"/>
    <dgm:cxn modelId="{74BBC3FD-0094-422E-9B04-32A4112A7909}" srcId="{5C076421-F2DB-4777-8BA0-A41E29DB6B71}" destId="{51FFF178-3E8B-4A9C-AE34-8881AB65B137}" srcOrd="0" destOrd="0" parTransId="{12AF394C-7A87-477F-ABC1-60E442A2A311}" sibTransId="{A2AF904F-17FF-4B69-8BC9-4E07E1254B34}"/>
    <dgm:cxn modelId="{8D4C2B87-8F95-40E8-BC04-CAE8F313A40B}" type="presParOf" srcId="{A301DF2C-D332-4917-89D2-DDEDEEAC62E6}" destId="{C2F8E0AB-BEF1-4561-967E-44BD7E5EC0E2}" srcOrd="0" destOrd="0" presId="urn:microsoft.com/office/officeart/2018/2/layout/IconVerticalSolidList"/>
    <dgm:cxn modelId="{F25A5441-2565-4F47-A05B-D2F7884376F5}" type="presParOf" srcId="{C2F8E0AB-BEF1-4561-967E-44BD7E5EC0E2}" destId="{925168B1-DE76-4232-8C23-5690B3C90B7D}" srcOrd="0" destOrd="0" presId="urn:microsoft.com/office/officeart/2018/2/layout/IconVerticalSolidList"/>
    <dgm:cxn modelId="{6B314070-64B2-42E4-9FF8-011232876494}" type="presParOf" srcId="{C2F8E0AB-BEF1-4561-967E-44BD7E5EC0E2}" destId="{4B6C972B-B93C-4293-BDA7-74A44FAE6B3A}" srcOrd="1" destOrd="0" presId="urn:microsoft.com/office/officeart/2018/2/layout/IconVerticalSolidList"/>
    <dgm:cxn modelId="{72487839-2A71-4CBD-8EF1-44EE06BE07D7}" type="presParOf" srcId="{C2F8E0AB-BEF1-4561-967E-44BD7E5EC0E2}" destId="{3089B852-FD79-40C4-8106-2CB7C9D4CC13}" srcOrd="2" destOrd="0" presId="urn:microsoft.com/office/officeart/2018/2/layout/IconVerticalSolidList"/>
    <dgm:cxn modelId="{70E30F90-B74B-4809-8657-68036BA28E6A}" type="presParOf" srcId="{C2F8E0AB-BEF1-4561-967E-44BD7E5EC0E2}" destId="{91EEF834-6537-437B-9015-6F90DB9F1773}" srcOrd="3" destOrd="0" presId="urn:microsoft.com/office/officeart/2018/2/layout/IconVerticalSolidList"/>
    <dgm:cxn modelId="{75D27105-95AD-42EC-BCA1-6684DE54A2E5}" type="presParOf" srcId="{A301DF2C-D332-4917-89D2-DDEDEEAC62E6}" destId="{F8BF0E3A-FF9B-4358-B324-CADB9BEB3512}" srcOrd="1" destOrd="0" presId="urn:microsoft.com/office/officeart/2018/2/layout/IconVerticalSolidList"/>
    <dgm:cxn modelId="{6D77D998-4984-4C62-B726-2FAF36C692E3}" type="presParOf" srcId="{A301DF2C-D332-4917-89D2-DDEDEEAC62E6}" destId="{6AD3A025-C8B2-401C-9D74-CEF0608029B7}" srcOrd="2" destOrd="0" presId="urn:microsoft.com/office/officeart/2018/2/layout/IconVerticalSolidList"/>
    <dgm:cxn modelId="{71F7ABF5-1940-4D73-A4C3-B9801E0FDBEC}" type="presParOf" srcId="{6AD3A025-C8B2-401C-9D74-CEF0608029B7}" destId="{E834718A-6385-48B6-8181-F46D9032BFD0}" srcOrd="0" destOrd="0" presId="urn:microsoft.com/office/officeart/2018/2/layout/IconVerticalSolidList"/>
    <dgm:cxn modelId="{C7AB84BB-9AD0-47E8-8CEC-6E518BCC935C}" type="presParOf" srcId="{6AD3A025-C8B2-401C-9D74-CEF0608029B7}" destId="{271AE625-2B7D-4CCE-86CB-2C8ACC4812ED}" srcOrd="1" destOrd="0" presId="urn:microsoft.com/office/officeart/2018/2/layout/IconVerticalSolidList"/>
    <dgm:cxn modelId="{EE3F9C4D-A038-4986-B544-9CDD0B87814A}" type="presParOf" srcId="{6AD3A025-C8B2-401C-9D74-CEF0608029B7}" destId="{F6B7F565-EB26-408D-B757-A72EC2507EE0}" srcOrd="2" destOrd="0" presId="urn:microsoft.com/office/officeart/2018/2/layout/IconVerticalSolidList"/>
    <dgm:cxn modelId="{2F4749A5-2929-47D0-BB33-067F3096AEF3}" type="presParOf" srcId="{6AD3A025-C8B2-401C-9D74-CEF0608029B7}" destId="{B9ABDF04-D178-4038-ADB6-46126A2920BD}" srcOrd="3" destOrd="0" presId="urn:microsoft.com/office/officeart/2018/2/layout/IconVerticalSolidList"/>
    <dgm:cxn modelId="{D9F0339D-4325-4B87-B5C8-34026545D9AB}" type="presParOf" srcId="{A301DF2C-D332-4917-89D2-DDEDEEAC62E6}" destId="{6BC38AB2-4CDD-465E-B279-A2110330F514}" srcOrd="3" destOrd="0" presId="urn:microsoft.com/office/officeart/2018/2/layout/IconVerticalSolidList"/>
    <dgm:cxn modelId="{C7819AFC-D407-46C6-94BC-DC09E1CB0DC8}" type="presParOf" srcId="{A301DF2C-D332-4917-89D2-DDEDEEAC62E6}" destId="{AACB687F-FC8D-48CF-9492-26C3E7052914}" srcOrd="4" destOrd="0" presId="urn:microsoft.com/office/officeart/2018/2/layout/IconVerticalSolidList"/>
    <dgm:cxn modelId="{031859CC-0C04-4124-952A-378DF9154A3C}" type="presParOf" srcId="{AACB687F-FC8D-48CF-9492-26C3E7052914}" destId="{6B007428-1E69-4CF0-B322-96BADFAE83AE}" srcOrd="0" destOrd="0" presId="urn:microsoft.com/office/officeart/2018/2/layout/IconVerticalSolidList"/>
    <dgm:cxn modelId="{7A59E783-5C11-47DA-8AC8-C3019A0E9C24}" type="presParOf" srcId="{AACB687F-FC8D-48CF-9492-26C3E7052914}" destId="{FA8DF699-7C62-4B21-893B-425A852EF95C}" srcOrd="1" destOrd="0" presId="urn:microsoft.com/office/officeart/2018/2/layout/IconVerticalSolidList"/>
    <dgm:cxn modelId="{116C77E0-63DD-46D3-9B0F-B0D51F35BD76}" type="presParOf" srcId="{AACB687F-FC8D-48CF-9492-26C3E7052914}" destId="{D052103D-B0E1-43A5-A6DC-8229265356D8}" srcOrd="2" destOrd="0" presId="urn:microsoft.com/office/officeart/2018/2/layout/IconVerticalSolidList"/>
    <dgm:cxn modelId="{116F93DE-5133-418F-97CE-0D0261E95F4F}" type="presParOf" srcId="{AACB687F-FC8D-48CF-9492-26C3E7052914}" destId="{EE48FBB3-1266-4A41-AF71-34089298C1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F8D94E-328C-4228-8597-7BE6BB5368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E6EAB12-3828-4E82-91D1-3F0678773923}">
      <dgm:prSet/>
      <dgm:spPr/>
      <dgm:t>
        <a:bodyPr/>
        <a:lstStyle/>
        <a:p>
          <a:r>
            <a:rPr lang="en-US"/>
            <a:t>Employees – Submit &amp; track leave, see balances.</a:t>
          </a:r>
        </a:p>
      </dgm:t>
    </dgm:pt>
    <dgm:pt modelId="{DB13AF5D-93DF-4F02-BCC4-ADBDC4F31FE1}" type="parTrans" cxnId="{9FB9253F-AD8B-433C-A1F8-5FA4024F4989}">
      <dgm:prSet/>
      <dgm:spPr/>
      <dgm:t>
        <a:bodyPr/>
        <a:lstStyle/>
        <a:p>
          <a:endParaRPr lang="en-US"/>
        </a:p>
      </dgm:t>
    </dgm:pt>
    <dgm:pt modelId="{9D9F23C2-B957-4F80-9ADB-519465A50203}" type="sibTrans" cxnId="{9FB9253F-AD8B-433C-A1F8-5FA4024F4989}">
      <dgm:prSet/>
      <dgm:spPr/>
      <dgm:t>
        <a:bodyPr/>
        <a:lstStyle/>
        <a:p>
          <a:endParaRPr lang="en-US"/>
        </a:p>
      </dgm:t>
    </dgm:pt>
    <dgm:pt modelId="{17BAB9BB-1293-4E0D-9160-340624C3C7FF}">
      <dgm:prSet/>
      <dgm:spPr/>
      <dgm:t>
        <a:bodyPr/>
        <a:lstStyle/>
        <a:p>
          <a:r>
            <a:rPr lang="en-US"/>
            <a:t>Admins – Approve/decline requests, manage records &amp; entitlements.</a:t>
          </a:r>
        </a:p>
      </dgm:t>
    </dgm:pt>
    <dgm:pt modelId="{4007A803-6A14-4CA9-A4CE-DE857C69CD42}" type="parTrans" cxnId="{4525F2E4-5D7D-4C68-B0B9-63FC69668E10}">
      <dgm:prSet/>
      <dgm:spPr/>
      <dgm:t>
        <a:bodyPr/>
        <a:lstStyle/>
        <a:p>
          <a:endParaRPr lang="en-US"/>
        </a:p>
      </dgm:t>
    </dgm:pt>
    <dgm:pt modelId="{2C173BED-7A9A-4D9D-B7EC-DC54B2012DC7}" type="sibTrans" cxnId="{4525F2E4-5D7D-4C68-B0B9-63FC69668E10}">
      <dgm:prSet/>
      <dgm:spPr/>
      <dgm:t>
        <a:bodyPr/>
        <a:lstStyle/>
        <a:p>
          <a:endParaRPr lang="en-US"/>
        </a:p>
      </dgm:t>
    </dgm:pt>
    <dgm:pt modelId="{26D7A720-CA7F-4A46-AD81-B90C09741893}">
      <dgm:prSet/>
      <dgm:spPr/>
      <dgm:t>
        <a:bodyPr/>
        <a:lstStyle/>
        <a:p>
          <a:r>
            <a:rPr lang="en-US"/>
            <a:t>Both expect easy use, mobile access, accuracy, and reports.</a:t>
          </a:r>
        </a:p>
      </dgm:t>
    </dgm:pt>
    <dgm:pt modelId="{C2B19C72-ADD0-45FD-B799-4464E7D8839A}" type="parTrans" cxnId="{3F90228A-5383-44F0-97D9-D8297F19B760}">
      <dgm:prSet/>
      <dgm:spPr/>
      <dgm:t>
        <a:bodyPr/>
        <a:lstStyle/>
        <a:p>
          <a:endParaRPr lang="en-US"/>
        </a:p>
      </dgm:t>
    </dgm:pt>
    <dgm:pt modelId="{811F03C8-6258-4963-8069-15E9E8378B24}" type="sibTrans" cxnId="{3F90228A-5383-44F0-97D9-D8297F19B760}">
      <dgm:prSet/>
      <dgm:spPr/>
      <dgm:t>
        <a:bodyPr/>
        <a:lstStyle/>
        <a:p>
          <a:endParaRPr lang="en-US"/>
        </a:p>
      </dgm:t>
    </dgm:pt>
    <dgm:pt modelId="{2D7FC926-3FD8-428A-8565-4CF76F5233E5}" type="pres">
      <dgm:prSet presAssocID="{D7F8D94E-328C-4228-8597-7BE6BB536882}" presName="root" presStyleCnt="0">
        <dgm:presLayoutVars>
          <dgm:dir/>
          <dgm:resizeHandles val="exact"/>
        </dgm:presLayoutVars>
      </dgm:prSet>
      <dgm:spPr/>
    </dgm:pt>
    <dgm:pt modelId="{ECC42C8D-C29E-4835-A29D-ED02A5D15433}" type="pres">
      <dgm:prSet presAssocID="{CE6EAB12-3828-4E82-91D1-3F0678773923}" presName="compNode" presStyleCnt="0"/>
      <dgm:spPr/>
    </dgm:pt>
    <dgm:pt modelId="{DA52ECB6-C2F3-4105-B13F-586A5DE8D979}" type="pres">
      <dgm:prSet presAssocID="{CE6EAB12-3828-4E82-91D1-3F06787739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E70776C-BC7C-4260-889C-2CDAA3D521BC}" type="pres">
      <dgm:prSet presAssocID="{CE6EAB12-3828-4E82-91D1-3F0678773923}" presName="spaceRect" presStyleCnt="0"/>
      <dgm:spPr/>
    </dgm:pt>
    <dgm:pt modelId="{28EB3A5B-23B9-4414-9B19-C0925DFC73D5}" type="pres">
      <dgm:prSet presAssocID="{CE6EAB12-3828-4E82-91D1-3F0678773923}" presName="textRect" presStyleLbl="revTx" presStyleIdx="0" presStyleCnt="3">
        <dgm:presLayoutVars>
          <dgm:chMax val="1"/>
          <dgm:chPref val="1"/>
        </dgm:presLayoutVars>
      </dgm:prSet>
      <dgm:spPr/>
    </dgm:pt>
    <dgm:pt modelId="{6C32B594-F3D1-432A-A0C4-6F2E8802E020}" type="pres">
      <dgm:prSet presAssocID="{9D9F23C2-B957-4F80-9ADB-519465A50203}" presName="sibTrans" presStyleCnt="0"/>
      <dgm:spPr/>
    </dgm:pt>
    <dgm:pt modelId="{42676A15-AE5D-4E85-B23F-EC2B7479716A}" type="pres">
      <dgm:prSet presAssocID="{17BAB9BB-1293-4E0D-9160-340624C3C7FF}" presName="compNode" presStyleCnt="0"/>
      <dgm:spPr/>
    </dgm:pt>
    <dgm:pt modelId="{961C4D09-81B8-4C72-ADBB-76FFE6E4338A}" type="pres">
      <dgm:prSet presAssocID="{17BAB9BB-1293-4E0D-9160-340624C3C7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B1E3973-B89D-4685-8101-1EA7E06695E7}" type="pres">
      <dgm:prSet presAssocID="{17BAB9BB-1293-4E0D-9160-340624C3C7FF}" presName="spaceRect" presStyleCnt="0"/>
      <dgm:spPr/>
    </dgm:pt>
    <dgm:pt modelId="{03E3D7EF-AE5E-4B24-8A09-0A4EFC5C64EE}" type="pres">
      <dgm:prSet presAssocID="{17BAB9BB-1293-4E0D-9160-340624C3C7FF}" presName="textRect" presStyleLbl="revTx" presStyleIdx="1" presStyleCnt="3">
        <dgm:presLayoutVars>
          <dgm:chMax val="1"/>
          <dgm:chPref val="1"/>
        </dgm:presLayoutVars>
      </dgm:prSet>
      <dgm:spPr/>
    </dgm:pt>
    <dgm:pt modelId="{6A875069-9BDA-472F-87AC-CBE92BCBD106}" type="pres">
      <dgm:prSet presAssocID="{2C173BED-7A9A-4D9D-B7EC-DC54B2012DC7}" presName="sibTrans" presStyleCnt="0"/>
      <dgm:spPr/>
    </dgm:pt>
    <dgm:pt modelId="{F929ACBD-C83E-46C5-BAB9-28D53CAD652A}" type="pres">
      <dgm:prSet presAssocID="{26D7A720-CA7F-4A46-AD81-B90C09741893}" presName="compNode" presStyleCnt="0"/>
      <dgm:spPr/>
    </dgm:pt>
    <dgm:pt modelId="{3C8E18C0-B269-423C-A0AD-358C562DEC03}" type="pres">
      <dgm:prSet presAssocID="{26D7A720-CA7F-4A46-AD81-B90C097418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BCEFB0F-E41B-4A55-83FB-97CE6E3E6AB4}" type="pres">
      <dgm:prSet presAssocID="{26D7A720-CA7F-4A46-AD81-B90C09741893}" presName="spaceRect" presStyleCnt="0"/>
      <dgm:spPr/>
    </dgm:pt>
    <dgm:pt modelId="{8565C577-E5D7-4AF4-95D9-45F6A34C916A}" type="pres">
      <dgm:prSet presAssocID="{26D7A720-CA7F-4A46-AD81-B90C097418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0349311-C904-48C9-BA74-3271626E93E5}" type="presOf" srcId="{17BAB9BB-1293-4E0D-9160-340624C3C7FF}" destId="{03E3D7EF-AE5E-4B24-8A09-0A4EFC5C64EE}" srcOrd="0" destOrd="0" presId="urn:microsoft.com/office/officeart/2018/2/layout/IconLabelList"/>
    <dgm:cxn modelId="{98485732-BDA3-4149-9EF5-58A858A1DC1B}" type="presOf" srcId="{CE6EAB12-3828-4E82-91D1-3F0678773923}" destId="{28EB3A5B-23B9-4414-9B19-C0925DFC73D5}" srcOrd="0" destOrd="0" presId="urn:microsoft.com/office/officeart/2018/2/layout/IconLabelList"/>
    <dgm:cxn modelId="{9FB9253F-AD8B-433C-A1F8-5FA4024F4989}" srcId="{D7F8D94E-328C-4228-8597-7BE6BB536882}" destId="{CE6EAB12-3828-4E82-91D1-3F0678773923}" srcOrd="0" destOrd="0" parTransId="{DB13AF5D-93DF-4F02-BCC4-ADBDC4F31FE1}" sibTransId="{9D9F23C2-B957-4F80-9ADB-519465A50203}"/>
    <dgm:cxn modelId="{9DDE0280-AFC6-49B8-848F-6A687C1006E7}" type="presOf" srcId="{26D7A720-CA7F-4A46-AD81-B90C09741893}" destId="{8565C577-E5D7-4AF4-95D9-45F6A34C916A}" srcOrd="0" destOrd="0" presId="urn:microsoft.com/office/officeart/2018/2/layout/IconLabelList"/>
    <dgm:cxn modelId="{3F90228A-5383-44F0-97D9-D8297F19B760}" srcId="{D7F8D94E-328C-4228-8597-7BE6BB536882}" destId="{26D7A720-CA7F-4A46-AD81-B90C09741893}" srcOrd="2" destOrd="0" parTransId="{C2B19C72-ADD0-45FD-B799-4464E7D8839A}" sibTransId="{811F03C8-6258-4963-8069-15E9E8378B24}"/>
    <dgm:cxn modelId="{94E9F79A-B253-4114-A32C-A934317F9F4D}" type="presOf" srcId="{D7F8D94E-328C-4228-8597-7BE6BB536882}" destId="{2D7FC926-3FD8-428A-8565-4CF76F5233E5}" srcOrd="0" destOrd="0" presId="urn:microsoft.com/office/officeart/2018/2/layout/IconLabelList"/>
    <dgm:cxn modelId="{4525F2E4-5D7D-4C68-B0B9-63FC69668E10}" srcId="{D7F8D94E-328C-4228-8597-7BE6BB536882}" destId="{17BAB9BB-1293-4E0D-9160-340624C3C7FF}" srcOrd="1" destOrd="0" parTransId="{4007A803-6A14-4CA9-A4CE-DE857C69CD42}" sibTransId="{2C173BED-7A9A-4D9D-B7EC-DC54B2012DC7}"/>
    <dgm:cxn modelId="{60602A8C-056E-4B69-A2C9-DC97722C410E}" type="presParOf" srcId="{2D7FC926-3FD8-428A-8565-4CF76F5233E5}" destId="{ECC42C8D-C29E-4835-A29D-ED02A5D15433}" srcOrd="0" destOrd="0" presId="urn:microsoft.com/office/officeart/2018/2/layout/IconLabelList"/>
    <dgm:cxn modelId="{33CE98FB-93B8-430D-B749-B2FCA18E68A1}" type="presParOf" srcId="{ECC42C8D-C29E-4835-A29D-ED02A5D15433}" destId="{DA52ECB6-C2F3-4105-B13F-586A5DE8D979}" srcOrd="0" destOrd="0" presId="urn:microsoft.com/office/officeart/2018/2/layout/IconLabelList"/>
    <dgm:cxn modelId="{BA65D1EA-0D1A-4080-AC3E-D59A4876CC64}" type="presParOf" srcId="{ECC42C8D-C29E-4835-A29D-ED02A5D15433}" destId="{5E70776C-BC7C-4260-889C-2CDAA3D521BC}" srcOrd="1" destOrd="0" presId="urn:microsoft.com/office/officeart/2018/2/layout/IconLabelList"/>
    <dgm:cxn modelId="{30C7BA4F-D701-4C54-BC7D-63C0BF2143AD}" type="presParOf" srcId="{ECC42C8D-C29E-4835-A29D-ED02A5D15433}" destId="{28EB3A5B-23B9-4414-9B19-C0925DFC73D5}" srcOrd="2" destOrd="0" presId="urn:microsoft.com/office/officeart/2018/2/layout/IconLabelList"/>
    <dgm:cxn modelId="{63FA5C6F-13AE-4904-BEA6-D9A3ACA7780A}" type="presParOf" srcId="{2D7FC926-3FD8-428A-8565-4CF76F5233E5}" destId="{6C32B594-F3D1-432A-A0C4-6F2E8802E020}" srcOrd="1" destOrd="0" presId="urn:microsoft.com/office/officeart/2018/2/layout/IconLabelList"/>
    <dgm:cxn modelId="{80826133-2A51-4653-8554-D0A175FA7D82}" type="presParOf" srcId="{2D7FC926-3FD8-428A-8565-4CF76F5233E5}" destId="{42676A15-AE5D-4E85-B23F-EC2B7479716A}" srcOrd="2" destOrd="0" presId="urn:microsoft.com/office/officeart/2018/2/layout/IconLabelList"/>
    <dgm:cxn modelId="{72F4E456-44C1-437E-85E1-4B3D0FBA766D}" type="presParOf" srcId="{42676A15-AE5D-4E85-B23F-EC2B7479716A}" destId="{961C4D09-81B8-4C72-ADBB-76FFE6E4338A}" srcOrd="0" destOrd="0" presId="urn:microsoft.com/office/officeart/2018/2/layout/IconLabelList"/>
    <dgm:cxn modelId="{921813A8-4524-48B4-9EB8-E9C816C47594}" type="presParOf" srcId="{42676A15-AE5D-4E85-B23F-EC2B7479716A}" destId="{DB1E3973-B89D-4685-8101-1EA7E06695E7}" srcOrd="1" destOrd="0" presId="urn:microsoft.com/office/officeart/2018/2/layout/IconLabelList"/>
    <dgm:cxn modelId="{6E52CBDC-19F8-41D2-A07D-4523D0036CC9}" type="presParOf" srcId="{42676A15-AE5D-4E85-B23F-EC2B7479716A}" destId="{03E3D7EF-AE5E-4B24-8A09-0A4EFC5C64EE}" srcOrd="2" destOrd="0" presId="urn:microsoft.com/office/officeart/2018/2/layout/IconLabelList"/>
    <dgm:cxn modelId="{AE1D0CEA-DE87-49A5-B7C4-420D5E48D8F1}" type="presParOf" srcId="{2D7FC926-3FD8-428A-8565-4CF76F5233E5}" destId="{6A875069-9BDA-472F-87AC-CBE92BCBD106}" srcOrd="3" destOrd="0" presId="urn:microsoft.com/office/officeart/2018/2/layout/IconLabelList"/>
    <dgm:cxn modelId="{F265BD09-DC7D-486B-9D00-13E0115B4517}" type="presParOf" srcId="{2D7FC926-3FD8-428A-8565-4CF76F5233E5}" destId="{F929ACBD-C83E-46C5-BAB9-28D53CAD652A}" srcOrd="4" destOrd="0" presId="urn:microsoft.com/office/officeart/2018/2/layout/IconLabelList"/>
    <dgm:cxn modelId="{443C67D0-D820-481A-8249-BC461E1FABDF}" type="presParOf" srcId="{F929ACBD-C83E-46C5-BAB9-28D53CAD652A}" destId="{3C8E18C0-B269-423C-A0AD-358C562DEC03}" srcOrd="0" destOrd="0" presId="urn:microsoft.com/office/officeart/2018/2/layout/IconLabelList"/>
    <dgm:cxn modelId="{9BE070A1-3196-4F6A-ADC6-F427839CC08A}" type="presParOf" srcId="{F929ACBD-C83E-46C5-BAB9-28D53CAD652A}" destId="{9BCEFB0F-E41B-4A55-83FB-97CE6E3E6AB4}" srcOrd="1" destOrd="0" presId="urn:microsoft.com/office/officeart/2018/2/layout/IconLabelList"/>
    <dgm:cxn modelId="{78D28B54-E3F0-415A-BC84-8E6A387653C6}" type="presParOf" srcId="{F929ACBD-C83E-46C5-BAB9-28D53CAD652A}" destId="{8565C577-E5D7-4AF4-95D9-45F6A34C91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23BCDB-0177-4396-9B6D-4601B44845B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3D5640D-C313-4D68-8D82-DE39C01FA89D}">
      <dgm:prSet/>
      <dgm:spPr/>
      <dgm:t>
        <a:bodyPr/>
        <a:lstStyle/>
        <a:p>
          <a:pPr>
            <a:defRPr cap="all"/>
          </a:pPr>
          <a:r>
            <a:rPr lang="en-US"/>
            <a:t>Payroll integration, multi-level approval workflows.</a:t>
          </a:r>
        </a:p>
      </dgm:t>
    </dgm:pt>
    <dgm:pt modelId="{B8009999-4302-4E0A-955D-2D652C69730B}" type="parTrans" cxnId="{0F23C3B8-C65B-4BB8-8E51-A02DB8352EE8}">
      <dgm:prSet/>
      <dgm:spPr/>
      <dgm:t>
        <a:bodyPr/>
        <a:lstStyle/>
        <a:p>
          <a:endParaRPr lang="en-US"/>
        </a:p>
      </dgm:t>
    </dgm:pt>
    <dgm:pt modelId="{4D970965-0F59-4D60-A19A-B3582A848F86}" type="sibTrans" cxnId="{0F23C3B8-C65B-4BB8-8E51-A02DB8352EE8}">
      <dgm:prSet/>
      <dgm:spPr/>
      <dgm:t>
        <a:bodyPr/>
        <a:lstStyle/>
        <a:p>
          <a:endParaRPr lang="en-US"/>
        </a:p>
      </dgm:t>
    </dgm:pt>
    <dgm:pt modelId="{9EC02AEA-D7DA-4345-A4C0-916F9E70368B}">
      <dgm:prSet/>
      <dgm:spPr/>
      <dgm:t>
        <a:bodyPr/>
        <a:lstStyle/>
        <a:p>
          <a:pPr>
            <a:defRPr cap="all"/>
          </a:pPr>
          <a:r>
            <a:rPr lang="en-US"/>
            <a:t>Automated scheduling, push/SMS notifications.</a:t>
          </a:r>
        </a:p>
      </dgm:t>
    </dgm:pt>
    <dgm:pt modelId="{AAB1A010-558E-4AD0-9BCE-9C59BD0A4F13}" type="parTrans" cxnId="{3B04099C-ADD1-44B7-92A6-765609F8502F}">
      <dgm:prSet/>
      <dgm:spPr/>
      <dgm:t>
        <a:bodyPr/>
        <a:lstStyle/>
        <a:p>
          <a:endParaRPr lang="en-US"/>
        </a:p>
      </dgm:t>
    </dgm:pt>
    <dgm:pt modelId="{E97189C8-EC16-46B9-B961-AFF5B8D5A1DE}" type="sibTrans" cxnId="{3B04099C-ADD1-44B7-92A6-765609F8502F}">
      <dgm:prSet/>
      <dgm:spPr/>
      <dgm:t>
        <a:bodyPr/>
        <a:lstStyle/>
        <a:p>
          <a:endParaRPr lang="en-US"/>
        </a:p>
      </dgm:t>
    </dgm:pt>
    <dgm:pt modelId="{C545D5DB-0AB1-4393-86AC-01AAD3C3FB76}">
      <dgm:prSet/>
      <dgm:spPr/>
      <dgm:t>
        <a:bodyPr/>
        <a:lstStyle/>
        <a:p>
          <a:pPr>
            <a:defRPr cap="all"/>
          </a:pPr>
          <a:r>
            <a:rPr lang="en-US"/>
            <a:t>Mobile app development, recruitment or benefits modules.</a:t>
          </a:r>
        </a:p>
      </dgm:t>
    </dgm:pt>
    <dgm:pt modelId="{7E388CAE-6816-4BD6-8BAD-A5D8277EE4D2}" type="parTrans" cxnId="{8E17F657-EEF2-4141-84D6-BAC7345E276B}">
      <dgm:prSet/>
      <dgm:spPr/>
      <dgm:t>
        <a:bodyPr/>
        <a:lstStyle/>
        <a:p>
          <a:endParaRPr lang="en-US"/>
        </a:p>
      </dgm:t>
    </dgm:pt>
    <dgm:pt modelId="{74A00703-B0B8-4ECA-8042-853DB1DC75E9}" type="sibTrans" cxnId="{8E17F657-EEF2-4141-84D6-BAC7345E276B}">
      <dgm:prSet/>
      <dgm:spPr/>
      <dgm:t>
        <a:bodyPr/>
        <a:lstStyle/>
        <a:p>
          <a:endParaRPr lang="en-US"/>
        </a:p>
      </dgm:t>
    </dgm:pt>
    <dgm:pt modelId="{0FC6E001-6EC7-4461-A098-3D3F0A15BCE6}" type="pres">
      <dgm:prSet presAssocID="{D623BCDB-0177-4396-9B6D-4601B44845B1}" presName="root" presStyleCnt="0">
        <dgm:presLayoutVars>
          <dgm:dir/>
          <dgm:resizeHandles val="exact"/>
        </dgm:presLayoutVars>
      </dgm:prSet>
      <dgm:spPr/>
    </dgm:pt>
    <dgm:pt modelId="{EF407E9D-D44A-4094-B711-7D06E8979E74}" type="pres">
      <dgm:prSet presAssocID="{43D5640D-C313-4D68-8D82-DE39C01FA89D}" presName="compNode" presStyleCnt="0"/>
      <dgm:spPr/>
    </dgm:pt>
    <dgm:pt modelId="{26F9C0C3-912C-4DB0-808D-144F092D05FB}" type="pres">
      <dgm:prSet presAssocID="{43D5640D-C313-4D68-8D82-DE39C01FA89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B1DFCDB-F951-40B0-9269-BDBE08D7E2DB}" type="pres">
      <dgm:prSet presAssocID="{43D5640D-C313-4D68-8D82-DE39C01FA8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E054E53-9F08-416F-B737-D43A1EB914B3}" type="pres">
      <dgm:prSet presAssocID="{43D5640D-C313-4D68-8D82-DE39C01FA89D}" presName="spaceRect" presStyleCnt="0"/>
      <dgm:spPr/>
    </dgm:pt>
    <dgm:pt modelId="{CE5F149C-3948-4AB6-B45A-D8DB3C6E9EC4}" type="pres">
      <dgm:prSet presAssocID="{43D5640D-C313-4D68-8D82-DE39C01FA89D}" presName="textRect" presStyleLbl="revTx" presStyleIdx="0" presStyleCnt="3">
        <dgm:presLayoutVars>
          <dgm:chMax val="1"/>
          <dgm:chPref val="1"/>
        </dgm:presLayoutVars>
      </dgm:prSet>
      <dgm:spPr/>
    </dgm:pt>
    <dgm:pt modelId="{C2151979-4CFD-464E-8F7C-D86BD51E8660}" type="pres">
      <dgm:prSet presAssocID="{4D970965-0F59-4D60-A19A-B3582A848F86}" presName="sibTrans" presStyleCnt="0"/>
      <dgm:spPr/>
    </dgm:pt>
    <dgm:pt modelId="{052F5C47-4895-4259-AB78-393D45FFD146}" type="pres">
      <dgm:prSet presAssocID="{9EC02AEA-D7DA-4345-A4C0-916F9E70368B}" presName="compNode" presStyleCnt="0"/>
      <dgm:spPr/>
    </dgm:pt>
    <dgm:pt modelId="{819EA7EA-4D87-4730-B977-CF81E375AEAF}" type="pres">
      <dgm:prSet presAssocID="{9EC02AEA-D7DA-4345-A4C0-916F9E70368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965EBE8-3F0E-4976-9083-D8EE0B5EB776}" type="pres">
      <dgm:prSet presAssocID="{9EC02AEA-D7DA-4345-A4C0-916F9E7036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9D0FF17-0B0C-443F-800F-D5E82C4B0BC9}" type="pres">
      <dgm:prSet presAssocID="{9EC02AEA-D7DA-4345-A4C0-916F9E70368B}" presName="spaceRect" presStyleCnt="0"/>
      <dgm:spPr/>
    </dgm:pt>
    <dgm:pt modelId="{E251B5DF-EE78-4DDA-ACB9-5DEEF5135081}" type="pres">
      <dgm:prSet presAssocID="{9EC02AEA-D7DA-4345-A4C0-916F9E70368B}" presName="textRect" presStyleLbl="revTx" presStyleIdx="1" presStyleCnt="3">
        <dgm:presLayoutVars>
          <dgm:chMax val="1"/>
          <dgm:chPref val="1"/>
        </dgm:presLayoutVars>
      </dgm:prSet>
      <dgm:spPr/>
    </dgm:pt>
    <dgm:pt modelId="{8AFB72F5-4DC6-4FB0-A275-20660BDDE0C7}" type="pres">
      <dgm:prSet presAssocID="{E97189C8-EC16-46B9-B961-AFF5B8D5A1DE}" presName="sibTrans" presStyleCnt="0"/>
      <dgm:spPr/>
    </dgm:pt>
    <dgm:pt modelId="{1D948A63-6369-41BF-B6C6-9390DAE6FB7D}" type="pres">
      <dgm:prSet presAssocID="{C545D5DB-0AB1-4393-86AC-01AAD3C3FB76}" presName="compNode" presStyleCnt="0"/>
      <dgm:spPr/>
    </dgm:pt>
    <dgm:pt modelId="{8CA66A91-8B19-46F2-B65D-E6258BEFD765}" type="pres">
      <dgm:prSet presAssocID="{C545D5DB-0AB1-4393-86AC-01AAD3C3FB7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7AFA672-79DF-4411-A25D-43373A8422EF}" type="pres">
      <dgm:prSet presAssocID="{C545D5DB-0AB1-4393-86AC-01AAD3C3FB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C4A780EA-6325-4CDD-ADA3-E977EE8F24A6}" type="pres">
      <dgm:prSet presAssocID="{C545D5DB-0AB1-4393-86AC-01AAD3C3FB76}" presName="spaceRect" presStyleCnt="0"/>
      <dgm:spPr/>
    </dgm:pt>
    <dgm:pt modelId="{E9C60ECC-B8A4-4A8C-B0A1-C488C29E8719}" type="pres">
      <dgm:prSet presAssocID="{C545D5DB-0AB1-4393-86AC-01AAD3C3FB7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92A435-CFD0-42D6-89C3-32518BD1EB1E}" type="presOf" srcId="{C545D5DB-0AB1-4393-86AC-01AAD3C3FB76}" destId="{E9C60ECC-B8A4-4A8C-B0A1-C488C29E8719}" srcOrd="0" destOrd="0" presId="urn:microsoft.com/office/officeart/2018/5/layout/IconLeafLabelList"/>
    <dgm:cxn modelId="{2A10C666-7346-4385-89EC-0B164C59A6FB}" type="presOf" srcId="{D623BCDB-0177-4396-9B6D-4601B44845B1}" destId="{0FC6E001-6EC7-4461-A098-3D3F0A15BCE6}" srcOrd="0" destOrd="0" presId="urn:microsoft.com/office/officeart/2018/5/layout/IconLeafLabelList"/>
    <dgm:cxn modelId="{8E17F657-EEF2-4141-84D6-BAC7345E276B}" srcId="{D623BCDB-0177-4396-9B6D-4601B44845B1}" destId="{C545D5DB-0AB1-4393-86AC-01AAD3C3FB76}" srcOrd="2" destOrd="0" parTransId="{7E388CAE-6816-4BD6-8BAD-A5D8277EE4D2}" sibTransId="{74A00703-B0B8-4ECA-8042-853DB1DC75E9}"/>
    <dgm:cxn modelId="{3B04099C-ADD1-44B7-92A6-765609F8502F}" srcId="{D623BCDB-0177-4396-9B6D-4601B44845B1}" destId="{9EC02AEA-D7DA-4345-A4C0-916F9E70368B}" srcOrd="1" destOrd="0" parTransId="{AAB1A010-558E-4AD0-9BCE-9C59BD0A4F13}" sibTransId="{E97189C8-EC16-46B9-B961-AFF5B8D5A1DE}"/>
    <dgm:cxn modelId="{D41BDF9F-3BE5-453B-AB6D-37675BA3323C}" type="presOf" srcId="{9EC02AEA-D7DA-4345-A4C0-916F9E70368B}" destId="{E251B5DF-EE78-4DDA-ACB9-5DEEF5135081}" srcOrd="0" destOrd="0" presId="urn:microsoft.com/office/officeart/2018/5/layout/IconLeafLabelList"/>
    <dgm:cxn modelId="{78BE21A6-FB77-4A53-AA96-DA591F36D128}" type="presOf" srcId="{43D5640D-C313-4D68-8D82-DE39C01FA89D}" destId="{CE5F149C-3948-4AB6-B45A-D8DB3C6E9EC4}" srcOrd="0" destOrd="0" presId="urn:microsoft.com/office/officeart/2018/5/layout/IconLeafLabelList"/>
    <dgm:cxn modelId="{0F23C3B8-C65B-4BB8-8E51-A02DB8352EE8}" srcId="{D623BCDB-0177-4396-9B6D-4601B44845B1}" destId="{43D5640D-C313-4D68-8D82-DE39C01FA89D}" srcOrd="0" destOrd="0" parTransId="{B8009999-4302-4E0A-955D-2D652C69730B}" sibTransId="{4D970965-0F59-4D60-A19A-B3582A848F86}"/>
    <dgm:cxn modelId="{3D7BCA49-FFA6-4718-8DFB-D0241EA8304A}" type="presParOf" srcId="{0FC6E001-6EC7-4461-A098-3D3F0A15BCE6}" destId="{EF407E9D-D44A-4094-B711-7D06E8979E74}" srcOrd="0" destOrd="0" presId="urn:microsoft.com/office/officeart/2018/5/layout/IconLeafLabelList"/>
    <dgm:cxn modelId="{859624F1-469D-48C2-8258-5305ACAEF83C}" type="presParOf" srcId="{EF407E9D-D44A-4094-B711-7D06E8979E74}" destId="{26F9C0C3-912C-4DB0-808D-144F092D05FB}" srcOrd="0" destOrd="0" presId="urn:microsoft.com/office/officeart/2018/5/layout/IconLeafLabelList"/>
    <dgm:cxn modelId="{4D2B7E53-42F4-4052-9F4F-0DB1FC45AF64}" type="presParOf" srcId="{EF407E9D-D44A-4094-B711-7D06E8979E74}" destId="{DB1DFCDB-F951-40B0-9269-BDBE08D7E2DB}" srcOrd="1" destOrd="0" presId="urn:microsoft.com/office/officeart/2018/5/layout/IconLeafLabelList"/>
    <dgm:cxn modelId="{C00772CB-5988-47F4-B20D-AD94DB231001}" type="presParOf" srcId="{EF407E9D-D44A-4094-B711-7D06E8979E74}" destId="{9E054E53-9F08-416F-B737-D43A1EB914B3}" srcOrd="2" destOrd="0" presId="urn:microsoft.com/office/officeart/2018/5/layout/IconLeafLabelList"/>
    <dgm:cxn modelId="{4A82DCAC-AFB2-4AC3-B6C1-A8EF42231183}" type="presParOf" srcId="{EF407E9D-D44A-4094-B711-7D06E8979E74}" destId="{CE5F149C-3948-4AB6-B45A-D8DB3C6E9EC4}" srcOrd="3" destOrd="0" presId="urn:microsoft.com/office/officeart/2018/5/layout/IconLeafLabelList"/>
    <dgm:cxn modelId="{4DBBD5B2-9DE6-45E0-A5D8-6B79A349D8E9}" type="presParOf" srcId="{0FC6E001-6EC7-4461-A098-3D3F0A15BCE6}" destId="{C2151979-4CFD-464E-8F7C-D86BD51E8660}" srcOrd="1" destOrd="0" presId="urn:microsoft.com/office/officeart/2018/5/layout/IconLeafLabelList"/>
    <dgm:cxn modelId="{62902613-2F59-4073-B841-064B9B850129}" type="presParOf" srcId="{0FC6E001-6EC7-4461-A098-3D3F0A15BCE6}" destId="{052F5C47-4895-4259-AB78-393D45FFD146}" srcOrd="2" destOrd="0" presId="urn:microsoft.com/office/officeart/2018/5/layout/IconLeafLabelList"/>
    <dgm:cxn modelId="{1789FDE1-0C44-4BE5-A009-76D7E64018B4}" type="presParOf" srcId="{052F5C47-4895-4259-AB78-393D45FFD146}" destId="{819EA7EA-4D87-4730-B977-CF81E375AEAF}" srcOrd="0" destOrd="0" presId="urn:microsoft.com/office/officeart/2018/5/layout/IconLeafLabelList"/>
    <dgm:cxn modelId="{EFEC05E8-35F5-4C8E-A403-1BA513777DC1}" type="presParOf" srcId="{052F5C47-4895-4259-AB78-393D45FFD146}" destId="{8965EBE8-3F0E-4976-9083-D8EE0B5EB776}" srcOrd="1" destOrd="0" presId="urn:microsoft.com/office/officeart/2018/5/layout/IconLeafLabelList"/>
    <dgm:cxn modelId="{A30AB6AE-7500-4268-82E2-0E8538DFB356}" type="presParOf" srcId="{052F5C47-4895-4259-AB78-393D45FFD146}" destId="{F9D0FF17-0B0C-443F-800F-D5E82C4B0BC9}" srcOrd="2" destOrd="0" presId="urn:microsoft.com/office/officeart/2018/5/layout/IconLeafLabelList"/>
    <dgm:cxn modelId="{37C73CEC-A27D-405E-9DFA-0BACDB2D08C7}" type="presParOf" srcId="{052F5C47-4895-4259-AB78-393D45FFD146}" destId="{E251B5DF-EE78-4DDA-ACB9-5DEEF5135081}" srcOrd="3" destOrd="0" presId="urn:microsoft.com/office/officeart/2018/5/layout/IconLeafLabelList"/>
    <dgm:cxn modelId="{C0C1470C-468A-480B-BFC2-6BA27B39DD95}" type="presParOf" srcId="{0FC6E001-6EC7-4461-A098-3D3F0A15BCE6}" destId="{8AFB72F5-4DC6-4FB0-A275-20660BDDE0C7}" srcOrd="3" destOrd="0" presId="urn:microsoft.com/office/officeart/2018/5/layout/IconLeafLabelList"/>
    <dgm:cxn modelId="{E7662BD3-623B-4889-A453-35EB9D690409}" type="presParOf" srcId="{0FC6E001-6EC7-4461-A098-3D3F0A15BCE6}" destId="{1D948A63-6369-41BF-B6C6-9390DAE6FB7D}" srcOrd="4" destOrd="0" presId="urn:microsoft.com/office/officeart/2018/5/layout/IconLeafLabelList"/>
    <dgm:cxn modelId="{BBE9EDB2-E0D4-4803-B37C-A16E81EDD92D}" type="presParOf" srcId="{1D948A63-6369-41BF-B6C6-9390DAE6FB7D}" destId="{8CA66A91-8B19-46F2-B65D-E6258BEFD765}" srcOrd="0" destOrd="0" presId="urn:microsoft.com/office/officeart/2018/5/layout/IconLeafLabelList"/>
    <dgm:cxn modelId="{A4650156-40C1-4826-887A-0D15A3C223C9}" type="presParOf" srcId="{1D948A63-6369-41BF-B6C6-9390DAE6FB7D}" destId="{47AFA672-79DF-4411-A25D-43373A8422EF}" srcOrd="1" destOrd="0" presId="urn:microsoft.com/office/officeart/2018/5/layout/IconLeafLabelList"/>
    <dgm:cxn modelId="{CE1576E7-42F4-45B3-BEA5-61CF6D7133ED}" type="presParOf" srcId="{1D948A63-6369-41BF-B6C6-9390DAE6FB7D}" destId="{C4A780EA-6325-4CDD-ADA3-E977EE8F24A6}" srcOrd="2" destOrd="0" presId="urn:microsoft.com/office/officeart/2018/5/layout/IconLeafLabelList"/>
    <dgm:cxn modelId="{98F9F313-265C-4674-9046-EB29F98F9430}" type="presParOf" srcId="{1D948A63-6369-41BF-B6C6-9390DAE6FB7D}" destId="{E9C60ECC-B8A4-4A8C-B0A1-C488C29E871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B004D8-593F-40F8-916C-03AFC0BE8F1A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9CCE624-450C-4881-BFEE-6D0BD4EFE1E3}">
      <dgm:prSet/>
      <dgm:spPr/>
      <dgm:t>
        <a:bodyPr/>
        <a:lstStyle/>
        <a:p>
          <a:r>
            <a:rPr lang="en-US"/>
            <a:t>Manual + automated testing performed.</a:t>
          </a:r>
        </a:p>
      </dgm:t>
    </dgm:pt>
    <dgm:pt modelId="{48577FE4-99E5-437D-933E-5B33058810F7}" type="parTrans" cxnId="{535FA79E-6E71-459D-AAFA-61E31AE7A27B}">
      <dgm:prSet/>
      <dgm:spPr/>
      <dgm:t>
        <a:bodyPr/>
        <a:lstStyle/>
        <a:p>
          <a:endParaRPr lang="en-US"/>
        </a:p>
      </dgm:t>
    </dgm:pt>
    <dgm:pt modelId="{40142B3D-3CB1-4813-8E37-2192E33BE94C}" type="sibTrans" cxnId="{535FA79E-6E71-459D-AAFA-61E31AE7A27B}">
      <dgm:prSet/>
      <dgm:spPr/>
      <dgm:t>
        <a:bodyPr/>
        <a:lstStyle/>
        <a:p>
          <a:endParaRPr lang="en-US"/>
        </a:p>
      </dgm:t>
    </dgm:pt>
    <dgm:pt modelId="{B8538216-0B8F-4FBE-BA36-1F4F1654A29C}">
      <dgm:prSet/>
      <dgm:spPr/>
      <dgm:t>
        <a:bodyPr/>
        <a:lstStyle/>
        <a:p>
          <a:r>
            <a:rPr lang="en-US"/>
            <a:t>Edge cases logged and debugged using console logs.</a:t>
          </a:r>
        </a:p>
      </dgm:t>
    </dgm:pt>
    <dgm:pt modelId="{130AF976-BA45-456D-821D-B06EF84433A6}" type="parTrans" cxnId="{138C5C2E-4714-490C-8D64-A0BCEC188C2F}">
      <dgm:prSet/>
      <dgm:spPr/>
      <dgm:t>
        <a:bodyPr/>
        <a:lstStyle/>
        <a:p>
          <a:endParaRPr lang="en-US"/>
        </a:p>
      </dgm:t>
    </dgm:pt>
    <dgm:pt modelId="{0D58B3C8-E98F-499A-8F0C-05A9213817FF}" type="sibTrans" cxnId="{138C5C2E-4714-490C-8D64-A0BCEC188C2F}">
      <dgm:prSet/>
      <dgm:spPr/>
      <dgm:t>
        <a:bodyPr/>
        <a:lstStyle/>
        <a:p>
          <a:endParaRPr lang="en-US"/>
        </a:p>
      </dgm:t>
    </dgm:pt>
    <dgm:pt modelId="{19E007D5-093F-43BA-B4BE-491F514184A1}">
      <dgm:prSet/>
      <dgm:spPr/>
      <dgm:t>
        <a:bodyPr/>
        <a:lstStyle/>
        <a:p>
          <a:r>
            <a:rPr lang="en-US"/>
            <a:t>Focus on CRUD reliability and user workflow.</a:t>
          </a:r>
        </a:p>
      </dgm:t>
    </dgm:pt>
    <dgm:pt modelId="{EB98F06A-342E-4751-932C-EDE5C637AD9E}" type="parTrans" cxnId="{D5FF4638-F475-4384-AD26-587EDCC61AD5}">
      <dgm:prSet/>
      <dgm:spPr/>
      <dgm:t>
        <a:bodyPr/>
        <a:lstStyle/>
        <a:p>
          <a:endParaRPr lang="en-US"/>
        </a:p>
      </dgm:t>
    </dgm:pt>
    <dgm:pt modelId="{C0E801FE-30E9-4B19-A1F8-5C7C1D19436A}" type="sibTrans" cxnId="{D5FF4638-F475-4384-AD26-587EDCC61AD5}">
      <dgm:prSet/>
      <dgm:spPr/>
      <dgm:t>
        <a:bodyPr/>
        <a:lstStyle/>
        <a:p>
          <a:endParaRPr lang="en-US"/>
        </a:p>
      </dgm:t>
    </dgm:pt>
    <dgm:pt modelId="{D0A0EF26-E113-46DA-A148-EC8B96171F13}" type="pres">
      <dgm:prSet presAssocID="{09B004D8-593F-40F8-916C-03AFC0BE8F1A}" presName="diagram" presStyleCnt="0">
        <dgm:presLayoutVars>
          <dgm:dir/>
          <dgm:resizeHandles val="exact"/>
        </dgm:presLayoutVars>
      </dgm:prSet>
      <dgm:spPr/>
    </dgm:pt>
    <dgm:pt modelId="{C4C8BA49-0320-4481-A9AC-8E6B4201E901}" type="pres">
      <dgm:prSet presAssocID="{69CCE624-450C-4881-BFEE-6D0BD4EFE1E3}" presName="node" presStyleLbl="node1" presStyleIdx="0" presStyleCnt="3">
        <dgm:presLayoutVars>
          <dgm:bulletEnabled val="1"/>
        </dgm:presLayoutVars>
      </dgm:prSet>
      <dgm:spPr/>
    </dgm:pt>
    <dgm:pt modelId="{2C7EDE82-4342-45D7-8C71-72D00BEE2C56}" type="pres">
      <dgm:prSet presAssocID="{40142B3D-3CB1-4813-8E37-2192E33BE94C}" presName="sibTrans" presStyleLbl="sibTrans2D1" presStyleIdx="0" presStyleCnt="2"/>
      <dgm:spPr/>
    </dgm:pt>
    <dgm:pt modelId="{BFB91B6F-6DB7-463B-82C1-B2C74B4FC869}" type="pres">
      <dgm:prSet presAssocID="{40142B3D-3CB1-4813-8E37-2192E33BE94C}" presName="connectorText" presStyleLbl="sibTrans2D1" presStyleIdx="0" presStyleCnt="2"/>
      <dgm:spPr/>
    </dgm:pt>
    <dgm:pt modelId="{C8946BA7-F83B-43C8-BBFA-A777AF4E30A8}" type="pres">
      <dgm:prSet presAssocID="{B8538216-0B8F-4FBE-BA36-1F4F1654A29C}" presName="node" presStyleLbl="node1" presStyleIdx="1" presStyleCnt="3">
        <dgm:presLayoutVars>
          <dgm:bulletEnabled val="1"/>
        </dgm:presLayoutVars>
      </dgm:prSet>
      <dgm:spPr/>
    </dgm:pt>
    <dgm:pt modelId="{C09723EE-D452-4E36-8C18-69433A9FF0A9}" type="pres">
      <dgm:prSet presAssocID="{0D58B3C8-E98F-499A-8F0C-05A9213817FF}" presName="sibTrans" presStyleLbl="sibTrans2D1" presStyleIdx="1" presStyleCnt="2"/>
      <dgm:spPr/>
    </dgm:pt>
    <dgm:pt modelId="{E3C358C8-FC1B-4128-9E71-3F4D4B94B946}" type="pres">
      <dgm:prSet presAssocID="{0D58B3C8-E98F-499A-8F0C-05A9213817FF}" presName="connectorText" presStyleLbl="sibTrans2D1" presStyleIdx="1" presStyleCnt="2"/>
      <dgm:spPr/>
    </dgm:pt>
    <dgm:pt modelId="{07C63279-087C-422F-BF13-F5D64936C4C7}" type="pres">
      <dgm:prSet presAssocID="{19E007D5-093F-43BA-B4BE-491F514184A1}" presName="node" presStyleLbl="node1" presStyleIdx="2" presStyleCnt="3">
        <dgm:presLayoutVars>
          <dgm:bulletEnabled val="1"/>
        </dgm:presLayoutVars>
      </dgm:prSet>
      <dgm:spPr/>
    </dgm:pt>
  </dgm:ptLst>
  <dgm:cxnLst>
    <dgm:cxn modelId="{E6212406-50F5-447C-9046-6B8586437879}" type="presOf" srcId="{09B004D8-593F-40F8-916C-03AFC0BE8F1A}" destId="{D0A0EF26-E113-46DA-A148-EC8B96171F13}" srcOrd="0" destOrd="0" presId="urn:microsoft.com/office/officeart/2005/8/layout/process5"/>
    <dgm:cxn modelId="{138C5C2E-4714-490C-8D64-A0BCEC188C2F}" srcId="{09B004D8-593F-40F8-916C-03AFC0BE8F1A}" destId="{B8538216-0B8F-4FBE-BA36-1F4F1654A29C}" srcOrd="1" destOrd="0" parTransId="{130AF976-BA45-456D-821D-B06EF84433A6}" sibTransId="{0D58B3C8-E98F-499A-8F0C-05A9213817FF}"/>
    <dgm:cxn modelId="{7275672E-3B37-4A98-9FAB-15D47460D8F0}" type="presOf" srcId="{19E007D5-093F-43BA-B4BE-491F514184A1}" destId="{07C63279-087C-422F-BF13-F5D64936C4C7}" srcOrd="0" destOrd="0" presId="urn:microsoft.com/office/officeart/2005/8/layout/process5"/>
    <dgm:cxn modelId="{0AE98A2E-5D99-4C82-A0BE-A6BCA6CCD035}" type="presOf" srcId="{40142B3D-3CB1-4813-8E37-2192E33BE94C}" destId="{2C7EDE82-4342-45D7-8C71-72D00BEE2C56}" srcOrd="0" destOrd="0" presId="urn:microsoft.com/office/officeart/2005/8/layout/process5"/>
    <dgm:cxn modelId="{D5FF4638-F475-4384-AD26-587EDCC61AD5}" srcId="{09B004D8-593F-40F8-916C-03AFC0BE8F1A}" destId="{19E007D5-093F-43BA-B4BE-491F514184A1}" srcOrd="2" destOrd="0" parTransId="{EB98F06A-342E-4751-932C-EDE5C637AD9E}" sibTransId="{C0E801FE-30E9-4B19-A1F8-5C7C1D19436A}"/>
    <dgm:cxn modelId="{4F4EA589-6A8E-4C53-9BE2-D523EF00D0B7}" type="presOf" srcId="{B8538216-0B8F-4FBE-BA36-1F4F1654A29C}" destId="{C8946BA7-F83B-43C8-BBFA-A777AF4E30A8}" srcOrd="0" destOrd="0" presId="urn:microsoft.com/office/officeart/2005/8/layout/process5"/>
    <dgm:cxn modelId="{7441DC8A-1910-426C-9200-970BF4150D02}" type="presOf" srcId="{40142B3D-3CB1-4813-8E37-2192E33BE94C}" destId="{BFB91B6F-6DB7-463B-82C1-B2C74B4FC869}" srcOrd="1" destOrd="0" presId="urn:microsoft.com/office/officeart/2005/8/layout/process5"/>
    <dgm:cxn modelId="{549C3B97-0B1E-40F3-88D5-04CD26950D6B}" type="presOf" srcId="{69CCE624-450C-4881-BFEE-6D0BD4EFE1E3}" destId="{C4C8BA49-0320-4481-A9AC-8E6B4201E901}" srcOrd="0" destOrd="0" presId="urn:microsoft.com/office/officeart/2005/8/layout/process5"/>
    <dgm:cxn modelId="{535FA79E-6E71-459D-AAFA-61E31AE7A27B}" srcId="{09B004D8-593F-40F8-916C-03AFC0BE8F1A}" destId="{69CCE624-450C-4881-BFEE-6D0BD4EFE1E3}" srcOrd="0" destOrd="0" parTransId="{48577FE4-99E5-437D-933E-5B33058810F7}" sibTransId="{40142B3D-3CB1-4813-8E37-2192E33BE94C}"/>
    <dgm:cxn modelId="{D9BB37A6-5E93-4A39-96EE-C8347C20FAE0}" type="presOf" srcId="{0D58B3C8-E98F-499A-8F0C-05A9213817FF}" destId="{E3C358C8-FC1B-4128-9E71-3F4D4B94B946}" srcOrd="1" destOrd="0" presId="urn:microsoft.com/office/officeart/2005/8/layout/process5"/>
    <dgm:cxn modelId="{E9D026A7-A5CE-45D8-B341-BF0987F76398}" type="presOf" srcId="{0D58B3C8-E98F-499A-8F0C-05A9213817FF}" destId="{C09723EE-D452-4E36-8C18-69433A9FF0A9}" srcOrd="0" destOrd="0" presId="urn:microsoft.com/office/officeart/2005/8/layout/process5"/>
    <dgm:cxn modelId="{246B549C-82C4-4F55-B305-8D2608B66AE1}" type="presParOf" srcId="{D0A0EF26-E113-46DA-A148-EC8B96171F13}" destId="{C4C8BA49-0320-4481-A9AC-8E6B4201E901}" srcOrd="0" destOrd="0" presId="urn:microsoft.com/office/officeart/2005/8/layout/process5"/>
    <dgm:cxn modelId="{0C70FA5C-3988-49AF-A3CC-03D33F66946E}" type="presParOf" srcId="{D0A0EF26-E113-46DA-A148-EC8B96171F13}" destId="{2C7EDE82-4342-45D7-8C71-72D00BEE2C56}" srcOrd="1" destOrd="0" presId="urn:microsoft.com/office/officeart/2005/8/layout/process5"/>
    <dgm:cxn modelId="{3BC19A13-8AA8-43E4-922A-B2C4B9FADA84}" type="presParOf" srcId="{2C7EDE82-4342-45D7-8C71-72D00BEE2C56}" destId="{BFB91B6F-6DB7-463B-82C1-B2C74B4FC869}" srcOrd="0" destOrd="0" presId="urn:microsoft.com/office/officeart/2005/8/layout/process5"/>
    <dgm:cxn modelId="{D1555602-F3E7-4B37-9044-CCDE016B26BF}" type="presParOf" srcId="{D0A0EF26-E113-46DA-A148-EC8B96171F13}" destId="{C8946BA7-F83B-43C8-BBFA-A777AF4E30A8}" srcOrd="2" destOrd="0" presId="urn:microsoft.com/office/officeart/2005/8/layout/process5"/>
    <dgm:cxn modelId="{DA3B7D8B-E432-44B8-9526-F66411501750}" type="presParOf" srcId="{D0A0EF26-E113-46DA-A148-EC8B96171F13}" destId="{C09723EE-D452-4E36-8C18-69433A9FF0A9}" srcOrd="3" destOrd="0" presId="urn:microsoft.com/office/officeart/2005/8/layout/process5"/>
    <dgm:cxn modelId="{62031E45-7238-48C7-9F8D-005BE45648BB}" type="presParOf" srcId="{C09723EE-D452-4E36-8C18-69433A9FF0A9}" destId="{E3C358C8-FC1B-4128-9E71-3F4D4B94B946}" srcOrd="0" destOrd="0" presId="urn:microsoft.com/office/officeart/2005/8/layout/process5"/>
    <dgm:cxn modelId="{9E2877D9-CAB4-4694-91E0-90F1B641CB99}" type="presParOf" srcId="{D0A0EF26-E113-46DA-A148-EC8B96171F13}" destId="{07C63279-087C-422F-BF13-F5D64936C4C7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536E64-A0BD-4537-903D-BF6316BD467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2D0AB4-57ED-4D5F-B52B-3F6BD72B98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Deployed on a secure, responsive server environment.</a:t>
          </a:r>
        </a:p>
      </dgm:t>
    </dgm:pt>
    <dgm:pt modelId="{CC8FD274-D36F-463F-B57B-2D1A94183F97}" type="parTrans" cxnId="{C3F0CAED-0043-4827-8886-409F67CE800B}">
      <dgm:prSet/>
      <dgm:spPr/>
      <dgm:t>
        <a:bodyPr/>
        <a:lstStyle/>
        <a:p>
          <a:endParaRPr lang="en-US"/>
        </a:p>
      </dgm:t>
    </dgm:pt>
    <dgm:pt modelId="{4EA6CD3B-4CB6-41FB-AF8B-ED014247ED6E}" type="sibTrans" cxnId="{C3F0CAED-0043-4827-8886-409F67CE800B}">
      <dgm:prSet/>
      <dgm:spPr/>
      <dgm:t>
        <a:bodyPr/>
        <a:lstStyle/>
        <a:p>
          <a:endParaRPr lang="en-US"/>
        </a:p>
      </dgm:t>
    </dgm:pt>
    <dgm:pt modelId="{2F3805BE-A350-4C4E-82FA-B7B7C8BA67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Connected React front-end and Express back-end.</a:t>
          </a:r>
        </a:p>
      </dgm:t>
    </dgm:pt>
    <dgm:pt modelId="{F2BE9DDE-F793-429C-9B61-73FFA3FD1D89}" type="parTrans" cxnId="{9AE486F0-AB53-438C-9CE4-CAAB1D1176CA}">
      <dgm:prSet/>
      <dgm:spPr/>
      <dgm:t>
        <a:bodyPr/>
        <a:lstStyle/>
        <a:p>
          <a:endParaRPr lang="en-US"/>
        </a:p>
      </dgm:t>
    </dgm:pt>
    <dgm:pt modelId="{A84160FB-287E-4E98-B639-3EE498004123}" type="sibTrans" cxnId="{9AE486F0-AB53-438C-9CE4-CAAB1D1176CA}">
      <dgm:prSet/>
      <dgm:spPr/>
      <dgm:t>
        <a:bodyPr/>
        <a:lstStyle/>
        <a:p>
          <a:endParaRPr lang="en-US"/>
        </a:p>
      </dgm:t>
    </dgm:pt>
    <dgm:pt modelId="{77FE267A-5CB3-4A64-8CA1-2EAE91B5F5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Tested DB connections, ensured cross-device usability.</a:t>
          </a:r>
        </a:p>
      </dgm:t>
    </dgm:pt>
    <dgm:pt modelId="{D5AD790B-0389-4930-8FA4-029CE427C642}" type="parTrans" cxnId="{39A2EC32-CF46-4918-B305-35EC8DDECF41}">
      <dgm:prSet/>
      <dgm:spPr/>
      <dgm:t>
        <a:bodyPr/>
        <a:lstStyle/>
        <a:p>
          <a:endParaRPr lang="en-US"/>
        </a:p>
      </dgm:t>
    </dgm:pt>
    <dgm:pt modelId="{CC8D3DAA-6C72-4CE1-9FD5-FDDAC68F2584}" type="sibTrans" cxnId="{39A2EC32-CF46-4918-B305-35EC8DDECF41}">
      <dgm:prSet/>
      <dgm:spPr/>
      <dgm:t>
        <a:bodyPr/>
        <a:lstStyle/>
        <a:p>
          <a:endParaRPr lang="en-US"/>
        </a:p>
      </dgm:t>
    </dgm:pt>
    <dgm:pt modelId="{7211F3FA-6337-40BC-ACC7-61BA849C584A}" type="pres">
      <dgm:prSet presAssocID="{9A536E64-A0BD-4537-903D-BF6316BD467C}" presName="root" presStyleCnt="0">
        <dgm:presLayoutVars>
          <dgm:dir/>
          <dgm:resizeHandles val="exact"/>
        </dgm:presLayoutVars>
      </dgm:prSet>
      <dgm:spPr/>
    </dgm:pt>
    <dgm:pt modelId="{EDE4A114-DDD1-4173-A29D-3DAF97DC9CA3}" type="pres">
      <dgm:prSet presAssocID="{A32D0AB4-57ED-4D5F-B52B-3F6BD72B989D}" presName="compNode" presStyleCnt="0"/>
      <dgm:spPr/>
    </dgm:pt>
    <dgm:pt modelId="{E6423371-C921-441A-A535-2041E5FECF79}" type="pres">
      <dgm:prSet presAssocID="{A32D0AB4-57ED-4D5F-B52B-3F6BD72B989D}" presName="bgRect" presStyleLbl="bgShp" presStyleIdx="0" presStyleCnt="3"/>
      <dgm:spPr/>
    </dgm:pt>
    <dgm:pt modelId="{4D969358-C62C-46F4-9047-5D6021879EC1}" type="pres">
      <dgm:prSet presAssocID="{A32D0AB4-57ED-4D5F-B52B-3F6BD72B98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F1B5957A-1C3A-4CAC-B7BF-D2731EBFB725}" type="pres">
      <dgm:prSet presAssocID="{A32D0AB4-57ED-4D5F-B52B-3F6BD72B989D}" presName="spaceRect" presStyleCnt="0"/>
      <dgm:spPr/>
    </dgm:pt>
    <dgm:pt modelId="{F140B342-137A-4D8D-B8D2-60A64B724B39}" type="pres">
      <dgm:prSet presAssocID="{A32D0AB4-57ED-4D5F-B52B-3F6BD72B989D}" presName="parTx" presStyleLbl="revTx" presStyleIdx="0" presStyleCnt="3">
        <dgm:presLayoutVars>
          <dgm:chMax val="0"/>
          <dgm:chPref val="0"/>
        </dgm:presLayoutVars>
      </dgm:prSet>
      <dgm:spPr/>
    </dgm:pt>
    <dgm:pt modelId="{19E29A95-118B-4DDD-935C-999F52DF1A64}" type="pres">
      <dgm:prSet presAssocID="{4EA6CD3B-4CB6-41FB-AF8B-ED014247ED6E}" presName="sibTrans" presStyleCnt="0"/>
      <dgm:spPr/>
    </dgm:pt>
    <dgm:pt modelId="{F6DA047F-71F6-4708-82CD-C31F0DCBAEAC}" type="pres">
      <dgm:prSet presAssocID="{2F3805BE-A350-4C4E-82FA-B7B7C8BA67B5}" presName="compNode" presStyleCnt="0"/>
      <dgm:spPr/>
    </dgm:pt>
    <dgm:pt modelId="{92C19612-899F-49A3-8FF7-722BBE337F7D}" type="pres">
      <dgm:prSet presAssocID="{2F3805BE-A350-4C4E-82FA-B7B7C8BA67B5}" presName="bgRect" presStyleLbl="bgShp" presStyleIdx="1" presStyleCnt="3"/>
      <dgm:spPr/>
    </dgm:pt>
    <dgm:pt modelId="{27C18D4C-21C6-4FDA-8F89-18F796BC12C5}" type="pres">
      <dgm:prSet presAssocID="{2F3805BE-A350-4C4E-82FA-B7B7C8BA67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96E4E64-B5EE-40FB-ACEC-989357D3E6E0}" type="pres">
      <dgm:prSet presAssocID="{2F3805BE-A350-4C4E-82FA-B7B7C8BA67B5}" presName="spaceRect" presStyleCnt="0"/>
      <dgm:spPr/>
    </dgm:pt>
    <dgm:pt modelId="{56561F90-F1D1-4A68-B695-8C99BF750537}" type="pres">
      <dgm:prSet presAssocID="{2F3805BE-A350-4C4E-82FA-B7B7C8BA67B5}" presName="parTx" presStyleLbl="revTx" presStyleIdx="1" presStyleCnt="3">
        <dgm:presLayoutVars>
          <dgm:chMax val="0"/>
          <dgm:chPref val="0"/>
        </dgm:presLayoutVars>
      </dgm:prSet>
      <dgm:spPr/>
    </dgm:pt>
    <dgm:pt modelId="{834AD1C2-07B9-40D9-BB8E-38BB2B1C478A}" type="pres">
      <dgm:prSet presAssocID="{A84160FB-287E-4E98-B639-3EE498004123}" presName="sibTrans" presStyleCnt="0"/>
      <dgm:spPr/>
    </dgm:pt>
    <dgm:pt modelId="{09D16904-3EB2-4C3C-BF14-F918E8427559}" type="pres">
      <dgm:prSet presAssocID="{77FE267A-5CB3-4A64-8CA1-2EAE91B5F5E6}" presName="compNode" presStyleCnt="0"/>
      <dgm:spPr/>
    </dgm:pt>
    <dgm:pt modelId="{7CF2ED37-6949-4859-9ACD-775B5E0575CA}" type="pres">
      <dgm:prSet presAssocID="{77FE267A-5CB3-4A64-8CA1-2EAE91B5F5E6}" presName="bgRect" presStyleLbl="bgShp" presStyleIdx="2" presStyleCnt="3"/>
      <dgm:spPr/>
    </dgm:pt>
    <dgm:pt modelId="{2E3DE17E-B5F8-4B54-AA74-33E94009A9F1}" type="pres">
      <dgm:prSet presAssocID="{77FE267A-5CB3-4A64-8CA1-2EAE91B5F5E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C068D47-214C-4871-A86A-859FDEF30990}" type="pres">
      <dgm:prSet presAssocID="{77FE267A-5CB3-4A64-8CA1-2EAE91B5F5E6}" presName="spaceRect" presStyleCnt="0"/>
      <dgm:spPr/>
    </dgm:pt>
    <dgm:pt modelId="{0CC42EBD-9CED-456D-80C7-12F40AB7C974}" type="pres">
      <dgm:prSet presAssocID="{77FE267A-5CB3-4A64-8CA1-2EAE91B5F5E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F5CDA32-7176-418B-AB88-CBA1E334F385}" type="presOf" srcId="{A32D0AB4-57ED-4D5F-B52B-3F6BD72B989D}" destId="{F140B342-137A-4D8D-B8D2-60A64B724B39}" srcOrd="0" destOrd="0" presId="urn:microsoft.com/office/officeart/2018/2/layout/IconVerticalSolidList"/>
    <dgm:cxn modelId="{39A2EC32-CF46-4918-B305-35EC8DDECF41}" srcId="{9A536E64-A0BD-4537-903D-BF6316BD467C}" destId="{77FE267A-5CB3-4A64-8CA1-2EAE91B5F5E6}" srcOrd="2" destOrd="0" parTransId="{D5AD790B-0389-4930-8FA4-029CE427C642}" sibTransId="{CC8D3DAA-6C72-4CE1-9FD5-FDDAC68F2584}"/>
    <dgm:cxn modelId="{C8119397-D658-42A1-9209-419C167ACEAD}" type="presOf" srcId="{2F3805BE-A350-4C4E-82FA-B7B7C8BA67B5}" destId="{56561F90-F1D1-4A68-B695-8C99BF750537}" srcOrd="0" destOrd="0" presId="urn:microsoft.com/office/officeart/2018/2/layout/IconVerticalSolidList"/>
    <dgm:cxn modelId="{58CB859D-B016-4CD1-850C-2052B96DC6D7}" type="presOf" srcId="{9A536E64-A0BD-4537-903D-BF6316BD467C}" destId="{7211F3FA-6337-40BC-ACC7-61BA849C584A}" srcOrd="0" destOrd="0" presId="urn:microsoft.com/office/officeart/2018/2/layout/IconVerticalSolidList"/>
    <dgm:cxn modelId="{0303C3C9-10F3-45B4-BF5A-C1A66FE9DD92}" type="presOf" srcId="{77FE267A-5CB3-4A64-8CA1-2EAE91B5F5E6}" destId="{0CC42EBD-9CED-456D-80C7-12F40AB7C974}" srcOrd="0" destOrd="0" presId="urn:microsoft.com/office/officeart/2018/2/layout/IconVerticalSolidList"/>
    <dgm:cxn modelId="{C3F0CAED-0043-4827-8886-409F67CE800B}" srcId="{9A536E64-A0BD-4537-903D-BF6316BD467C}" destId="{A32D0AB4-57ED-4D5F-B52B-3F6BD72B989D}" srcOrd="0" destOrd="0" parTransId="{CC8FD274-D36F-463F-B57B-2D1A94183F97}" sibTransId="{4EA6CD3B-4CB6-41FB-AF8B-ED014247ED6E}"/>
    <dgm:cxn modelId="{9AE486F0-AB53-438C-9CE4-CAAB1D1176CA}" srcId="{9A536E64-A0BD-4537-903D-BF6316BD467C}" destId="{2F3805BE-A350-4C4E-82FA-B7B7C8BA67B5}" srcOrd="1" destOrd="0" parTransId="{F2BE9DDE-F793-429C-9B61-73FFA3FD1D89}" sibTransId="{A84160FB-287E-4E98-B639-3EE498004123}"/>
    <dgm:cxn modelId="{67CEFE45-C140-453A-BEA9-4A7648BB96D2}" type="presParOf" srcId="{7211F3FA-6337-40BC-ACC7-61BA849C584A}" destId="{EDE4A114-DDD1-4173-A29D-3DAF97DC9CA3}" srcOrd="0" destOrd="0" presId="urn:microsoft.com/office/officeart/2018/2/layout/IconVerticalSolidList"/>
    <dgm:cxn modelId="{C616294C-CABE-4B78-B736-0146B1B5FF8C}" type="presParOf" srcId="{EDE4A114-DDD1-4173-A29D-3DAF97DC9CA3}" destId="{E6423371-C921-441A-A535-2041E5FECF79}" srcOrd="0" destOrd="0" presId="urn:microsoft.com/office/officeart/2018/2/layout/IconVerticalSolidList"/>
    <dgm:cxn modelId="{9F12C35D-861E-42A1-A7A6-E20101B4441D}" type="presParOf" srcId="{EDE4A114-DDD1-4173-A29D-3DAF97DC9CA3}" destId="{4D969358-C62C-46F4-9047-5D6021879EC1}" srcOrd="1" destOrd="0" presId="urn:microsoft.com/office/officeart/2018/2/layout/IconVerticalSolidList"/>
    <dgm:cxn modelId="{0296DE00-BF7F-4BCD-8909-314978A50EE4}" type="presParOf" srcId="{EDE4A114-DDD1-4173-A29D-3DAF97DC9CA3}" destId="{F1B5957A-1C3A-4CAC-B7BF-D2731EBFB725}" srcOrd="2" destOrd="0" presId="urn:microsoft.com/office/officeart/2018/2/layout/IconVerticalSolidList"/>
    <dgm:cxn modelId="{E07E414A-018F-4514-AC45-3310678C93FC}" type="presParOf" srcId="{EDE4A114-DDD1-4173-A29D-3DAF97DC9CA3}" destId="{F140B342-137A-4D8D-B8D2-60A64B724B39}" srcOrd="3" destOrd="0" presId="urn:microsoft.com/office/officeart/2018/2/layout/IconVerticalSolidList"/>
    <dgm:cxn modelId="{EE3B153E-E52D-4CDC-A83B-D798A47B2361}" type="presParOf" srcId="{7211F3FA-6337-40BC-ACC7-61BA849C584A}" destId="{19E29A95-118B-4DDD-935C-999F52DF1A64}" srcOrd="1" destOrd="0" presId="urn:microsoft.com/office/officeart/2018/2/layout/IconVerticalSolidList"/>
    <dgm:cxn modelId="{0A4CCEC5-FA49-4905-BB15-33C8A2106ECE}" type="presParOf" srcId="{7211F3FA-6337-40BC-ACC7-61BA849C584A}" destId="{F6DA047F-71F6-4708-82CD-C31F0DCBAEAC}" srcOrd="2" destOrd="0" presId="urn:microsoft.com/office/officeart/2018/2/layout/IconVerticalSolidList"/>
    <dgm:cxn modelId="{909DD952-7720-4E77-947C-0251920FD250}" type="presParOf" srcId="{F6DA047F-71F6-4708-82CD-C31F0DCBAEAC}" destId="{92C19612-899F-49A3-8FF7-722BBE337F7D}" srcOrd="0" destOrd="0" presId="urn:microsoft.com/office/officeart/2018/2/layout/IconVerticalSolidList"/>
    <dgm:cxn modelId="{698534EE-5135-4D9E-A700-0BE822A54062}" type="presParOf" srcId="{F6DA047F-71F6-4708-82CD-C31F0DCBAEAC}" destId="{27C18D4C-21C6-4FDA-8F89-18F796BC12C5}" srcOrd="1" destOrd="0" presId="urn:microsoft.com/office/officeart/2018/2/layout/IconVerticalSolidList"/>
    <dgm:cxn modelId="{B4BF4F13-3881-4172-88FD-878FAF449B8A}" type="presParOf" srcId="{F6DA047F-71F6-4708-82CD-C31F0DCBAEAC}" destId="{F96E4E64-B5EE-40FB-ACEC-989357D3E6E0}" srcOrd="2" destOrd="0" presId="urn:microsoft.com/office/officeart/2018/2/layout/IconVerticalSolidList"/>
    <dgm:cxn modelId="{54544DB1-8E4E-4E82-B0FF-CBFC0B6E6E7A}" type="presParOf" srcId="{F6DA047F-71F6-4708-82CD-C31F0DCBAEAC}" destId="{56561F90-F1D1-4A68-B695-8C99BF750537}" srcOrd="3" destOrd="0" presId="urn:microsoft.com/office/officeart/2018/2/layout/IconVerticalSolidList"/>
    <dgm:cxn modelId="{CA5289B2-F795-4447-B179-E3F3F3E9D29A}" type="presParOf" srcId="{7211F3FA-6337-40BC-ACC7-61BA849C584A}" destId="{834AD1C2-07B9-40D9-BB8E-38BB2B1C478A}" srcOrd="3" destOrd="0" presId="urn:microsoft.com/office/officeart/2018/2/layout/IconVerticalSolidList"/>
    <dgm:cxn modelId="{9F5A54BD-4835-4E29-903D-E3FA43310B25}" type="presParOf" srcId="{7211F3FA-6337-40BC-ACC7-61BA849C584A}" destId="{09D16904-3EB2-4C3C-BF14-F918E8427559}" srcOrd="4" destOrd="0" presId="urn:microsoft.com/office/officeart/2018/2/layout/IconVerticalSolidList"/>
    <dgm:cxn modelId="{7F0323AD-1B0D-4B6F-9B6B-A07948B47C6F}" type="presParOf" srcId="{09D16904-3EB2-4C3C-BF14-F918E8427559}" destId="{7CF2ED37-6949-4859-9ACD-775B5E0575CA}" srcOrd="0" destOrd="0" presId="urn:microsoft.com/office/officeart/2018/2/layout/IconVerticalSolidList"/>
    <dgm:cxn modelId="{29DCCD3B-C2E4-44B1-BD3D-ADED8D713345}" type="presParOf" srcId="{09D16904-3EB2-4C3C-BF14-F918E8427559}" destId="{2E3DE17E-B5F8-4B54-AA74-33E94009A9F1}" srcOrd="1" destOrd="0" presId="urn:microsoft.com/office/officeart/2018/2/layout/IconVerticalSolidList"/>
    <dgm:cxn modelId="{3B3B5B9D-B243-477D-BE98-FF727E30294F}" type="presParOf" srcId="{09D16904-3EB2-4C3C-BF14-F918E8427559}" destId="{8C068D47-214C-4871-A86A-859FDEF30990}" srcOrd="2" destOrd="0" presId="urn:microsoft.com/office/officeart/2018/2/layout/IconVerticalSolidList"/>
    <dgm:cxn modelId="{D9EDEA25-4D79-482F-8E41-F0D320EB82DA}" type="presParOf" srcId="{09D16904-3EB2-4C3C-BF14-F918E8427559}" destId="{0CC42EBD-9CED-456D-80C7-12F40AB7C9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862EF4-348A-4B61-B674-F7A27D2829A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CD43B79-CC1B-42B9-9FBE-880BE834D2FD}">
      <dgm:prSet/>
      <dgm:spPr/>
      <dgm:t>
        <a:bodyPr/>
        <a:lstStyle/>
        <a:p>
          <a:r>
            <a:rPr lang="en-US"/>
            <a:t>System met all goals for simplicity, transparency, and access.</a:t>
          </a:r>
        </a:p>
      </dgm:t>
    </dgm:pt>
    <dgm:pt modelId="{5EADCE9C-E6B2-4F05-9104-3A1819595CE2}" type="parTrans" cxnId="{B7540FF7-8C8C-4053-98DC-A4E885CB3ECE}">
      <dgm:prSet/>
      <dgm:spPr/>
      <dgm:t>
        <a:bodyPr/>
        <a:lstStyle/>
        <a:p>
          <a:endParaRPr lang="en-US"/>
        </a:p>
      </dgm:t>
    </dgm:pt>
    <dgm:pt modelId="{4DE6C16C-940E-4AB6-B0F9-75BAD8F61510}" type="sibTrans" cxnId="{B7540FF7-8C8C-4053-98DC-A4E885CB3ECE}">
      <dgm:prSet/>
      <dgm:spPr/>
      <dgm:t>
        <a:bodyPr/>
        <a:lstStyle/>
        <a:p>
          <a:endParaRPr lang="en-US"/>
        </a:p>
      </dgm:t>
    </dgm:pt>
    <dgm:pt modelId="{068AB674-6515-4EB2-882C-A293CE121912}">
      <dgm:prSet/>
      <dgm:spPr/>
      <dgm:t>
        <a:bodyPr/>
        <a:lstStyle/>
        <a:p>
          <a:r>
            <a:rPr lang="en-US"/>
            <a:t>Test users gave positive feedback on ease of use.</a:t>
          </a:r>
        </a:p>
      </dgm:t>
    </dgm:pt>
    <dgm:pt modelId="{F0FC4BB5-7428-43C2-9A04-6A62C43FA05D}" type="parTrans" cxnId="{2872774E-7617-49B9-BCBB-9AD63DE48D2A}">
      <dgm:prSet/>
      <dgm:spPr/>
      <dgm:t>
        <a:bodyPr/>
        <a:lstStyle/>
        <a:p>
          <a:endParaRPr lang="en-US"/>
        </a:p>
      </dgm:t>
    </dgm:pt>
    <dgm:pt modelId="{76D4386F-2E3D-432B-83D5-700EE7C332A9}" type="sibTrans" cxnId="{2872774E-7617-49B9-BCBB-9AD63DE48D2A}">
      <dgm:prSet/>
      <dgm:spPr/>
      <dgm:t>
        <a:bodyPr/>
        <a:lstStyle/>
        <a:p>
          <a:endParaRPr lang="en-US"/>
        </a:p>
      </dgm:t>
    </dgm:pt>
    <dgm:pt modelId="{8078642B-49ED-4344-B810-0800CF6F467D}">
      <dgm:prSet/>
      <dgm:spPr/>
      <dgm:t>
        <a:bodyPr/>
        <a:lstStyle/>
        <a:p>
          <a:r>
            <a:rPr lang="en-US"/>
            <a:t>Manual process successfully replaced with digital flow.</a:t>
          </a:r>
        </a:p>
      </dgm:t>
    </dgm:pt>
    <dgm:pt modelId="{D46C72E6-54D1-4C84-9C4D-CD8A60BF86E8}" type="parTrans" cxnId="{D22B7F0F-8DDB-467C-A117-05AAB9E55046}">
      <dgm:prSet/>
      <dgm:spPr/>
      <dgm:t>
        <a:bodyPr/>
        <a:lstStyle/>
        <a:p>
          <a:endParaRPr lang="en-US"/>
        </a:p>
      </dgm:t>
    </dgm:pt>
    <dgm:pt modelId="{E7DAABDF-9FCC-4D23-B921-6F2001D41F06}" type="sibTrans" cxnId="{D22B7F0F-8DDB-467C-A117-05AAB9E55046}">
      <dgm:prSet/>
      <dgm:spPr/>
      <dgm:t>
        <a:bodyPr/>
        <a:lstStyle/>
        <a:p>
          <a:endParaRPr lang="en-US"/>
        </a:p>
      </dgm:t>
    </dgm:pt>
    <dgm:pt modelId="{653CCF6A-B954-45F1-9656-3AC24EADC3FB}" type="pres">
      <dgm:prSet presAssocID="{29862EF4-348A-4B61-B674-F7A27D2829A3}" presName="root" presStyleCnt="0">
        <dgm:presLayoutVars>
          <dgm:dir/>
          <dgm:resizeHandles val="exact"/>
        </dgm:presLayoutVars>
      </dgm:prSet>
      <dgm:spPr/>
    </dgm:pt>
    <dgm:pt modelId="{20EA9CAC-C43F-4897-9003-F53398C52D4C}" type="pres">
      <dgm:prSet presAssocID="{8CD43B79-CC1B-42B9-9FBE-880BE834D2FD}" presName="compNode" presStyleCnt="0"/>
      <dgm:spPr/>
    </dgm:pt>
    <dgm:pt modelId="{8C142131-7B2A-4871-A39D-E93975FA3BD8}" type="pres">
      <dgm:prSet presAssocID="{8CD43B79-CC1B-42B9-9FBE-880BE834D2F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0371BF9-7669-4B49-8345-C4940D428E00}" type="pres">
      <dgm:prSet presAssocID="{8CD43B79-CC1B-42B9-9FBE-880BE834D2FD}" presName="spaceRect" presStyleCnt="0"/>
      <dgm:spPr/>
    </dgm:pt>
    <dgm:pt modelId="{8F0B08CA-F351-4C07-9BD5-3E36968026ED}" type="pres">
      <dgm:prSet presAssocID="{8CD43B79-CC1B-42B9-9FBE-880BE834D2FD}" presName="textRect" presStyleLbl="revTx" presStyleIdx="0" presStyleCnt="3">
        <dgm:presLayoutVars>
          <dgm:chMax val="1"/>
          <dgm:chPref val="1"/>
        </dgm:presLayoutVars>
      </dgm:prSet>
      <dgm:spPr/>
    </dgm:pt>
    <dgm:pt modelId="{EB378503-B286-4E97-B567-29FE509EDABB}" type="pres">
      <dgm:prSet presAssocID="{4DE6C16C-940E-4AB6-B0F9-75BAD8F61510}" presName="sibTrans" presStyleCnt="0"/>
      <dgm:spPr/>
    </dgm:pt>
    <dgm:pt modelId="{27D854BC-41A8-4FD5-ACA7-98FD4E58EBE9}" type="pres">
      <dgm:prSet presAssocID="{068AB674-6515-4EB2-882C-A293CE121912}" presName="compNode" presStyleCnt="0"/>
      <dgm:spPr/>
    </dgm:pt>
    <dgm:pt modelId="{930E5766-6CB0-4376-8DB7-AC911580BC0D}" type="pres">
      <dgm:prSet presAssocID="{068AB674-6515-4EB2-882C-A293CE12191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FCBB5EA7-630E-4A61-B05E-5D00DBA4B09E}" type="pres">
      <dgm:prSet presAssocID="{068AB674-6515-4EB2-882C-A293CE121912}" presName="spaceRect" presStyleCnt="0"/>
      <dgm:spPr/>
    </dgm:pt>
    <dgm:pt modelId="{B53E4FCF-6CE7-42DB-93A4-28D3A15EAD83}" type="pres">
      <dgm:prSet presAssocID="{068AB674-6515-4EB2-882C-A293CE121912}" presName="textRect" presStyleLbl="revTx" presStyleIdx="1" presStyleCnt="3">
        <dgm:presLayoutVars>
          <dgm:chMax val="1"/>
          <dgm:chPref val="1"/>
        </dgm:presLayoutVars>
      </dgm:prSet>
      <dgm:spPr/>
    </dgm:pt>
    <dgm:pt modelId="{FD444F70-BEEA-4F03-84B4-54E31CA30138}" type="pres">
      <dgm:prSet presAssocID="{76D4386F-2E3D-432B-83D5-700EE7C332A9}" presName="sibTrans" presStyleCnt="0"/>
      <dgm:spPr/>
    </dgm:pt>
    <dgm:pt modelId="{72EA32CA-7380-4569-B3B0-F7E781337606}" type="pres">
      <dgm:prSet presAssocID="{8078642B-49ED-4344-B810-0800CF6F467D}" presName="compNode" presStyleCnt="0"/>
      <dgm:spPr/>
    </dgm:pt>
    <dgm:pt modelId="{053C1FB6-781E-479E-87BC-2DA90FB9780B}" type="pres">
      <dgm:prSet presAssocID="{8078642B-49ED-4344-B810-0800CF6F46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1943385-0146-4B2A-84AB-5A95328787C5}" type="pres">
      <dgm:prSet presAssocID="{8078642B-49ED-4344-B810-0800CF6F467D}" presName="spaceRect" presStyleCnt="0"/>
      <dgm:spPr/>
    </dgm:pt>
    <dgm:pt modelId="{76A9FE69-7F43-4239-9862-814DD8FCCE90}" type="pres">
      <dgm:prSet presAssocID="{8078642B-49ED-4344-B810-0800CF6F467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2B7F0F-8DDB-467C-A117-05AAB9E55046}" srcId="{29862EF4-348A-4B61-B674-F7A27D2829A3}" destId="{8078642B-49ED-4344-B810-0800CF6F467D}" srcOrd="2" destOrd="0" parTransId="{D46C72E6-54D1-4C84-9C4D-CD8A60BF86E8}" sibTransId="{E7DAABDF-9FCC-4D23-B921-6F2001D41F06}"/>
    <dgm:cxn modelId="{2872774E-7617-49B9-BCBB-9AD63DE48D2A}" srcId="{29862EF4-348A-4B61-B674-F7A27D2829A3}" destId="{068AB674-6515-4EB2-882C-A293CE121912}" srcOrd="1" destOrd="0" parTransId="{F0FC4BB5-7428-43C2-9A04-6A62C43FA05D}" sibTransId="{76D4386F-2E3D-432B-83D5-700EE7C332A9}"/>
    <dgm:cxn modelId="{31130E86-8DA7-4345-89A4-028FF148500C}" type="presOf" srcId="{29862EF4-348A-4B61-B674-F7A27D2829A3}" destId="{653CCF6A-B954-45F1-9656-3AC24EADC3FB}" srcOrd="0" destOrd="0" presId="urn:microsoft.com/office/officeart/2018/2/layout/IconLabelList"/>
    <dgm:cxn modelId="{92D1F0CE-307D-4E54-ADB4-F71760E3CB91}" type="presOf" srcId="{068AB674-6515-4EB2-882C-A293CE121912}" destId="{B53E4FCF-6CE7-42DB-93A4-28D3A15EAD83}" srcOrd="0" destOrd="0" presId="urn:microsoft.com/office/officeart/2018/2/layout/IconLabelList"/>
    <dgm:cxn modelId="{3F3969D4-635F-4FD9-9175-8C101FD19DAE}" type="presOf" srcId="{8CD43B79-CC1B-42B9-9FBE-880BE834D2FD}" destId="{8F0B08CA-F351-4C07-9BD5-3E36968026ED}" srcOrd="0" destOrd="0" presId="urn:microsoft.com/office/officeart/2018/2/layout/IconLabelList"/>
    <dgm:cxn modelId="{4C1B52DF-496B-4DB5-ACE2-2A0300F913A7}" type="presOf" srcId="{8078642B-49ED-4344-B810-0800CF6F467D}" destId="{76A9FE69-7F43-4239-9862-814DD8FCCE90}" srcOrd="0" destOrd="0" presId="urn:microsoft.com/office/officeart/2018/2/layout/IconLabelList"/>
    <dgm:cxn modelId="{B7540FF7-8C8C-4053-98DC-A4E885CB3ECE}" srcId="{29862EF4-348A-4B61-B674-F7A27D2829A3}" destId="{8CD43B79-CC1B-42B9-9FBE-880BE834D2FD}" srcOrd="0" destOrd="0" parTransId="{5EADCE9C-E6B2-4F05-9104-3A1819595CE2}" sibTransId="{4DE6C16C-940E-4AB6-B0F9-75BAD8F61510}"/>
    <dgm:cxn modelId="{59AE8E1B-DCE0-4B32-A1DD-4D5C4CB734E3}" type="presParOf" srcId="{653CCF6A-B954-45F1-9656-3AC24EADC3FB}" destId="{20EA9CAC-C43F-4897-9003-F53398C52D4C}" srcOrd="0" destOrd="0" presId="urn:microsoft.com/office/officeart/2018/2/layout/IconLabelList"/>
    <dgm:cxn modelId="{F2D756BF-118F-492F-9AE8-49E35D436A12}" type="presParOf" srcId="{20EA9CAC-C43F-4897-9003-F53398C52D4C}" destId="{8C142131-7B2A-4871-A39D-E93975FA3BD8}" srcOrd="0" destOrd="0" presId="urn:microsoft.com/office/officeart/2018/2/layout/IconLabelList"/>
    <dgm:cxn modelId="{667E0AAE-063D-4DE4-A757-2E9FBE4D990D}" type="presParOf" srcId="{20EA9CAC-C43F-4897-9003-F53398C52D4C}" destId="{30371BF9-7669-4B49-8345-C4940D428E00}" srcOrd="1" destOrd="0" presId="urn:microsoft.com/office/officeart/2018/2/layout/IconLabelList"/>
    <dgm:cxn modelId="{875FFC36-5C86-428D-85E7-3F17FC514068}" type="presParOf" srcId="{20EA9CAC-C43F-4897-9003-F53398C52D4C}" destId="{8F0B08CA-F351-4C07-9BD5-3E36968026ED}" srcOrd="2" destOrd="0" presId="urn:microsoft.com/office/officeart/2018/2/layout/IconLabelList"/>
    <dgm:cxn modelId="{E2805ADE-DC0D-4EFD-9C16-8084E471E714}" type="presParOf" srcId="{653CCF6A-B954-45F1-9656-3AC24EADC3FB}" destId="{EB378503-B286-4E97-B567-29FE509EDABB}" srcOrd="1" destOrd="0" presId="urn:microsoft.com/office/officeart/2018/2/layout/IconLabelList"/>
    <dgm:cxn modelId="{496AB014-11DB-48E9-A506-248E3F7A2891}" type="presParOf" srcId="{653CCF6A-B954-45F1-9656-3AC24EADC3FB}" destId="{27D854BC-41A8-4FD5-ACA7-98FD4E58EBE9}" srcOrd="2" destOrd="0" presId="urn:microsoft.com/office/officeart/2018/2/layout/IconLabelList"/>
    <dgm:cxn modelId="{DB745E8A-4853-470F-8453-F770F2ABF888}" type="presParOf" srcId="{27D854BC-41A8-4FD5-ACA7-98FD4E58EBE9}" destId="{930E5766-6CB0-4376-8DB7-AC911580BC0D}" srcOrd="0" destOrd="0" presId="urn:microsoft.com/office/officeart/2018/2/layout/IconLabelList"/>
    <dgm:cxn modelId="{C9A769A9-3E88-4D0C-B6A5-8DFDE0E22268}" type="presParOf" srcId="{27D854BC-41A8-4FD5-ACA7-98FD4E58EBE9}" destId="{FCBB5EA7-630E-4A61-B05E-5D00DBA4B09E}" srcOrd="1" destOrd="0" presId="urn:microsoft.com/office/officeart/2018/2/layout/IconLabelList"/>
    <dgm:cxn modelId="{FBD34153-C7B7-4C26-9237-01A6AB34EBD9}" type="presParOf" srcId="{27D854BC-41A8-4FD5-ACA7-98FD4E58EBE9}" destId="{B53E4FCF-6CE7-42DB-93A4-28D3A15EAD83}" srcOrd="2" destOrd="0" presId="urn:microsoft.com/office/officeart/2018/2/layout/IconLabelList"/>
    <dgm:cxn modelId="{D0B01288-AC02-4428-9218-841DF0C93815}" type="presParOf" srcId="{653CCF6A-B954-45F1-9656-3AC24EADC3FB}" destId="{FD444F70-BEEA-4F03-84B4-54E31CA30138}" srcOrd="3" destOrd="0" presId="urn:microsoft.com/office/officeart/2018/2/layout/IconLabelList"/>
    <dgm:cxn modelId="{81948282-B783-4C10-BF6B-38CDEC43B398}" type="presParOf" srcId="{653CCF6A-B954-45F1-9656-3AC24EADC3FB}" destId="{72EA32CA-7380-4569-B3B0-F7E781337606}" srcOrd="4" destOrd="0" presId="urn:microsoft.com/office/officeart/2018/2/layout/IconLabelList"/>
    <dgm:cxn modelId="{FED734CC-8E70-4130-994F-6E892F73287F}" type="presParOf" srcId="{72EA32CA-7380-4569-B3B0-F7E781337606}" destId="{053C1FB6-781E-479E-87BC-2DA90FB9780B}" srcOrd="0" destOrd="0" presId="urn:microsoft.com/office/officeart/2018/2/layout/IconLabelList"/>
    <dgm:cxn modelId="{5462ED4F-97DA-43E0-9F4E-FC0A816F32F5}" type="presParOf" srcId="{72EA32CA-7380-4569-B3B0-F7E781337606}" destId="{D1943385-0146-4B2A-84AB-5A95328787C5}" srcOrd="1" destOrd="0" presId="urn:microsoft.com/office/officeart/2018/2/layout/IconLabelList"/>
    <dgm:cxn modelId="{87535DD1-0488-4988-8408-917B3045B35B}" type="presParOf" srcId="{72EA32CA-7380-4569-B3B0-F7E781337606}" destId="{76A9FE69-7F43-4239-9862-814DD8FCCE9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EB3423C-D239-4547-AA6F-F4B947680F0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4FFC35-FFD7-4BD9-9B6D-3E47688F31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GitHub: github.com/roseeyyyy/Capstone2025</a:t>
          </a:r>
        </a:p>
      </dgm:t>
    </dgm:pt>
    <dgm:pt modelId="{1110EB31-0567-479F-B68E-282D174DA396}" type="parTrans" cxnId="{18C49799-85C5-4A32-99F5-C88E20F8E8E0}">
      <dgm:prSet/>
      <dgm:spPr/>
      <dgm:t>
        <a:bodyPr/>
        <a:lstStyle/>
        <a:p>
          <a:endParaRPr lang="en-US"/>
        </a:p>
      </dgm:t>
    </dgm:pt>
    <dgm:pt modelId="{F4DBE5C1-CCA8-4CF8-BB69-2C6F887A20A5}" type="sibTrans" cxnId="{18C49799-85C5-4A32-99F5-C88E20F8E8E0}">
      <dgm:prSet/>
      <dgm:spPr/>
      <dgm:t>
        <a:bodyPr/>
        <a:lstStyle/>
        <a:p>
          <a:endParaRPr lang="en-US"/>
        </a:p>
      </dgm:t>
    </dgm:pt>
    <dgm:pt modelId="{46EAF028-A1F7-42D0-8DF2-54C97B9708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Tech: React.js, Node.js, Express.js, MySQL, Axios, Bootstrap.</a:t>
          </a:r>
        </a:p>
      </dgm:t>
    </dgm:pt>
    <dgm:pt modelId="{6EAB3FC1-5660-4F5A-8E1E-7080FEE4F4E7}" type="parTrans" cxnId="{64284E8A-CFD9-465E-8506-AF73BC64B282}">
      <dgm:prSet/>
      <dgm:spPr/>
      <dgm:t>
        <a:bodyPr/>
        <a:lstStyle/>
        <a:p>
          <a:endParaRPr lang="en-US"/>
        </a:p>
      </dgm:t>
    </dgm:pt>
    <dgm:pt modelId="{F232BB67-DF1C-4808-BCBF-6FBA6DF5FAF7}" type="sibTrans" cxnId="{64284E8A-CFD9-465E-8506-AF73BC64B282}">
      <dgm:prSet/>
      <dgm:spPr/>
      <dgm:t>
        <a:bodyPr/>
        <a:lstStyle/>
        <a:p>
          <a:endParaRPr lang="en-US"/>
        </a:p>
      </dgm:t>
    </dgm:pt>
    <dgm:pt modelId="{23BA67A1-D103-4492-9324-E9A4B8D6C0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Tools: Figma, Trello, VS Code.</a:t>
          </a:r>
        </a:p>
      </dgm:t>
    </dgm:pt>
    <dgm:pt modelId="{8CD9C71C-24BF-4C17-934A-C518FDC712C3}" type="parTrans" cxnId="{B8BD157C-6416-4638-9A12-2ACB1E8DA356}">
      <dgm:prSet/>
      <dgm:spPr/>
      <dgm:t>
        <a:bodyPr/>
        <a:lstStyle/>
        <a:p>
          <a:endParaRPr lang="en-US"/>
        </a:p>
      </dgm:t>
    </dgm:pt>
    <dgm:pt modelId="{E2329506-5902-4CAC-ABED-F1D60B1F73B3}" type="sibTrans" cxnId="{B8BD157C-6416-4638-9A12-2ACB1E8DA356}">
      <dgm:prSet/>
      <dgm:spPr/>
      <dgm:t>
        <a:bodyPr/>
        <a:lstStyle/>
        <a:p>
          <a:endParaRPr lang="en-US"/>
        </a:p>
      </dgm:t>
    </dgm:pt>
    <dgm:pt modelId="{46F80FC0-E9D9-46EF-9BA3-34642AD378EF}" type="pres">
      <dgm:prSet presAssocID="{1EB3423C-D239-4547-AA6F-F4B947680F0B}" presName="root" presStyleCnt="0">
        <dgm:presLayoutVars>
          <dgm:dir/>
          <dgm:resizeHandles val="exact"/>
        </dgm:presLayoutVars>
      </dgm:prSet>
      <dgm:spPr/>
    </dgm:pt>
    <dgm:pt modelId="{19AF8E30-A504-470D-8D11-2DF654BC7BB3}" type="pres">
      <dgm:prSet presAssocID="{3D4FFC35-FFD7-4BD9-9B6D-3E47688F3152}" presName="compNode" presStyleCnt="0"/>
      <dgm:spPr/>
    </dgm:pt>
    <dgm:pt modelId="{6CB5E34C-1630-40C6-9D20-B4D1A9479BD2}" type="pres">
      <dgm:prSet presAssocID="{3D4FFC35-FFD7-4BD9-9B6D-3E47688F3152}" presName="bgRect" presStyleLbl="bgShp" presStyleIdx="0" presStyleCnt="3"/>
      <dgm:spPr/>
    </dgm:pt>
    <dgm:pt modelId="{DC0D6749-5088-4019-A2BC-A26BEEA29146}" type="pres">
      <dgm:prSet presAssocID="{3D4FFC35-FFD7-4BD9-9B6D-3E47688F31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8834BF93-BAC2-4469-9832-E8EECF07DB19}" type="pres">
      <dgm:prSet presAssocID="{3D4FFC35-FFD7-4BD9-9B6D-3E47688F3152}" presName="spaceRect" presStyleCnt="0"/>
      <dgm:spPr/>
    </dgm:pt>
    <dgm:pt modelId="{A5DA471E-FBEE-4056-A76A-0AEFE05146AD}" type="pres">
      <dgm:prSet presAssocID="{3D4FFC35-FFD7-4BD9-9B6D-3E47688F3152}" presName="parTx" presStyleLbl="revTx" presStyleIdx="0" presStyleCnt="3">
        <dgm:presLayoutVars>
          <dgm:chMax val="0"/>
          <dgm:chPref val="0"/>
        </dgm:presLayoutVars>
      </dgm:prSet>
      <dgm:spPr/>
    </dgm:pt>
    <dgm:pt modelId="{089E8AC9-F0A8-4099-B184-3029B87E4A7C}" type="pres">
      <dgm:prSet presAssocID="{F4DBE5C1-CCA8-4CF8-BB69-2C6F887A20A5}" presName="sibTrans" presStyleCnt="0"/>
      <dgm:spPr/>
    </dgm:pt>
    <dgm:pt modelId="{2D24FDE0-C4BD-446B-97D8-6E5FAF5E0C22}" type="pres">
      <dgm:prSet presAssocID="{46EAF028-A1F7-42D0-8DF2-54C97B9708E3}" presName="compNode" presStyleCnt="0"/>
      <dgm:spPr/>
    </dgm:pt>
    <dgm:pt modelId="{5A9F844E-69BA-4862-8364-EC48C27DC19C}" type="pres">
      <dgm:prSet presAssocID="{46EAF028-A1F7-42D0-8DF2-54C97B9708E3}" presName="bgRect" presStyleLbl="bgShp" presStyleIdx="1" presStyleCnt="3"/>
      <dgm:spPr/>
    </dgm:pt>
    <dgm:pt modelId="{B1753222-882F-4B30-9100-9A07891349BC}" type="pres">
      <dgm:prSet presAssocID="{46EAF028-A1F7-42D0-8DF2-54C97B9708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t"/>
        </a:ext>
      </dgm:extLst>
    </dgm:pt>
    <dgm:pt modelId="{B87ADF06-A972-4C09-8E6A-99EBF55F5C24}" type="pres">
      <dgm:prSet presAssocID="{46EAF028-A1F7-42D0-8DF2-54C97B9708E3}" presName="spaceRect" presStyleCnt="0"/>
      <dgm:spPr/>
    </dgm:pt>
    <dgm:pt modelId="{ED9216C2-B6AD-4E1A-B811-331194E225DA}" type="pres">
      <dgm:prSet presAssocID="{46EAF028-A1F7-42D0-8DF2-54C97B9708E3}" presName="parTx" presStyleLbl="revTx" presStyleIdx="1" presStyleCnt="3">
        <dgm:presLayoutVars>
          <dgm:chMax val="0"/>
          <dgm:chPref val="0"/>
        </dgm:presLayoutVars>
      </dgm:prSet>
      <dgm:spPr/>
    </dgm:pt>
    <dgm:pt modelId="{5C265CB0-A24B-498E-8E29-9E63012B84B2}" type="pres">
      <dgm:prSet presAssocID="{F232BB67-DF1C-4808-BCBF-6FBA6DF5FAF7}" presName="sibTrans" presStyleCnt="0"/>
      <dgm:spPr/>
    </dgm:pt>
    <dgm:pt modelId="{88904D6F-AFDB-4C71-BDD4-BAFD02C1E8B0}" type="pres">
      <dgm:prSet presAssocID="{23BA67A1-D103-4492-9324-E9A4B8D6C087}" presName="compNode" presStyleCnt="0"/>
      <dgm:spPr/>
    </dgm:pt>
    <dgm:pt modelId="{FE2734CD-57CB-4ADE-8C22-BA6F0F2194BB}" type="pres">
      <dgm:prSet presAssocID="{23BA67A1-D103-4492-9324-E9A4B8D6C087}" presName="bgRect" presStyleLbl="bgShp" presStyleIdx="2" presStyleCnt="3"/>
      <dgm:spPr/>
    </dgm:pt>
    <dgm:pt modelId="{6C9F0B12-FBB9-4807-9EFE-9F1746B5603F}" type="pres">
      <dgm:prSet presAssocID="{23BA67A1-D103-4492-9324-E9A4B8D6C0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84C8C74-F96D-4E73-BDA6-4EE977C5E640}" type="pres">
      <dgm:prSet presAssocID="{23BA67A1-D103-4492-9324-E9A4B8D6C087}" presName="spaceRect" presStyleCnt="0"/>
      <dgm:spPr/>
    </dgm:pt>
    <dgm:pt modelId="{07AE3FCC-484D-471D-BDFE-1A23516A0A09}" type="pres">
      <dgm:prSet presAssocID="{23BA67A1-D103-4492-9324-E9A4B8D6C08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EF3C43B-CB04-4782-A2AE-9A156BA56A11}" type="presOf" srcId="{46EAF028-A1F7-42D0-8DF2-54C97B9708E3}" destId="{ED9216C2-B6AD-4E1A-B811-331194E225DA}" srcOrd="0" destOrd="0" presId="urn:microsoft.com/office/officeart/2018/2/layout/IconVerticalSolidList"/>
    <dgm:cxn modelId="{381F9B47-1405-40F8-A8B8-9B0D7FAA909B}" type="presOf" srcId="{23BA67A1-D103-4492-9324-E9A4B8D6C087}" destId="{07AE3FCC-484D-471D-BDFE-1A23516A0A09}" srcOrd="0" destOrd="0" presId="urn:microsoft.com/office/officeart/2018/2/layout/IconVerticalSolidList"/>
    <dgm:cxn modelId="{B8BD157C-6416-4638-9A12-2ACB1E8DA356}" srcId="{1EB3423C-D239-4547-AA6F-F4B947680F0B}" destId="{23BA67A1-D103-4492-9324-E9A4B8D6C087}" srcOrd="2" destOrd="0" parTransId="{8CD9C71C-24BF-4C17-934A-C518FDC712C3}" sibTransId="{E2329506-5902-4CAC-ABED-F1D60B1F73B3}"/>
    <dgm:cxn modelId="{64284E8A-CFD9-465E-8506-AF73BC64B282}" srcId="{1EB3423C-D239-4547-AA6F-F4B947680F0B}" destId="{46EAF028-A1F7-42D0-8DF2-54C97B9708E3}" srcOrd="1" destOrd="0" parTransId="{6EAB3FC1-5660-4F5A-8E1E-7080FEE4F4E7}" sibTransId="{F232BB67-DF1C-4808-BCBF-6FBA6DF5FAF7}"/>
    <dgm:cxn modelId="{18C49799-85C5-4A32-99F5-C88E20F8E8E0}" srcId="{1EB3423C-D239-4547-AA6F-F4B947680F0B}" destId="{3D4FFC35-FFD7-4BD9-9B6D-3E47688F3152}" srcOrd="0" destOrd="0" parTransId="{1110EB31-0567-479F-B68E-282D174DA396}" sibTransId="{F4DBE5C1-CCA8-4CF8-BB69-2C6F887A20A5}"/>
    <dgm:cxn modelId="{35EC47B3-BDA2-4C30-89B9-A7F070E7B5CA}" type="presOf" srcId="{1EB3423C-D239-4547-AA6F-F4B947680F0B}" destId="{46F80FC0-E9D9-46EF-9BA3-34642AD378EF}" srcOrd="0" destOrd="0" presId="urn:microsoft.com/office/officeart/2018/2/layout/IconVerticalSolidList"/>
    <dgm:cxn modelId="{9428B3E1-A5B2-474D-8572-8C55559D6B9F}" type="presOf" srcId="{3D4FFC35-FFD7-4BD9-9B6D-3E47688F3152}" destId="{A5DA471E-FBEE-4056-A76A-0AEFE05146AD}" srcOrd="0" destOrd="0" presId="urn:microsoft.com/office/officeart/2018/2/layout/IconVerticalSolidList"/>
    <dgm:cxn modelId="{94D53D58-D2FA-4CB3-9B74-72D180521E25}" type="presParOf" srcId="{46F80FC0-E9D9-46EF-9BA3-34642AD378EF}" destId="{19AF8E30-A504-470D-8D11-2DF654BC7BB3}" srcOrd="0" destOrd="0" presId="urn:microsoft.com/office/officeart/2018/2/layout/IconVerticalSolidList"/>
    <dgm:cxn modelId="{CAF8CCD9-C9DA-4A0C-885B-787C42C0F795}" type="presParOf" srcId="{19AF8E30-A504-470D-8D11-2DF654BC7BB3}" destId="{6CB5E34C-1630-40C6-9D20-B4D1A9479BD2}" srcOrd="0" destOrd="0" presId="urn:microsoft.com/office/officeart/2018/2/layout/IconVerticalSolidList"/>
    <dgm:cxn modelId="{1154C0C0-3D05-4EB6-A5BF-CFE4D38DA555}" type="presParOf" srcId="{19AF8E30-A504-470D-8D11-2DF654BC7BB3}" destId="{DC0D6749-5088-4019-A2BC-A26BEEA29146}" srcOrd="1" destOrd="0" presId="urn:microsoft.com/office/officeart/2018/2/layout/IconVerticalSolidList"/>
    <dgm:cxn modelId="{3C746A5A-2E4B-4947-8A21-589AA37E55D6}" type="presParOf" srcId="{19AF8E30-A504-470D-8D11-2DF654BC7BB3}" destId="{8834BF93-BAC2-4469-9832-E8EECF07DB19}" srcOrd="2" destOrd="0" presId="urn:microsoft.com/office/officeart/2018/2/layout/IconVerticalSolidList"/>
    <dgm:cxn modelId="{7B44C82F-E1C2-417F-AB05-E3ADBFD9CFDE}" type="presParOf" srcId="{19AF8E30-A504-470D-8D11-2DF654BC7BB3}" destId="{A5DA471E-FBEE-4056-A76A-0AEFE05146AD}" srcOrd="3" destOrd="0" presId="urn:microsoft.com/office/officeart/2018/2/layout/IconVerticalSolidList"/>
    <dgm:cxn modelId="{4238E20C-EB97-4024-9643-7AEE62EBDE83}" type="presParOf" srcId="{46F80FC0-E9D9-46EF-9BA3-34642AD378EF}" destId="{089E8AC9-F0A8-4099-B184-3029B87E4A7C}" srcOrd="1" destOrd="0" presId="urn:microsoft.com/office/officeart/2018/2/layout/IconVerticalSolidList"/>
    <dgm:cxn modelId="{729FA18C-D971-473E-B019-8AA334F7138C}" type="presParOf" srcId="{46F80FC0-E9D9-46EF-9BA3-34642AD378EF}" destId="{2D24FDE0-C4BD-446B-97D8-6E5FAF5E0C22}" srcOrd="2" destOrd="0" presId="urn:microsoft.com/office/officeart/2018/2/layout/IconVerticalSolidList"/>
    <dgm:cxn modelId="{AD57809F-70DF-4701-81E5-FB957E0D0357}" type="presParOf" srcId="{2D24FDE0-C4BD-446B-97D8-6E5FAF5E0C22}" destId="{5A9F844E-69BA-4862-8364-EC48C27DC19C}" srcOrd="0" destOrd="0" presId="urn:microsoft.com/office/officeart/2018/2/layout/IconVerticalSolidList"/>
    <dgm:cxn modelId="{0BD3E8E9-9D59-46FE-9993-5743B3AD4670}" type="presParOf" srcId="{2D24FDE0-C4BD-446B-97D8-6E5FAF5E0C22}" destId="{B1753222-882F-4B30-9100-9A07891349BC}" srcOrd="1" destOrd="0" presId="urn:microsoft.com/office/officeart/2018/2/layout/IconVerticalSolidList"/>
    <dgm:cxn modelId="{84EA0B21-909C-46AA-8208-FA5D32EE50E3}" type="presParOf" srcId="{2D24FDE0-C4BD-446B-97D8-6E5FAF5E0C22}" destId="{B87ADF06-A972-4C09-8E6A-99EBF55F5C24}" srcOrd="2" destOrd="0" presId="urn:microsoft.com/office/officeart/2018/2/layout/IconVerticalSolidList"/>
    <dgm:cxn modelId="{FCD43A12-7BBE-4648-A7DA-D59052CE5AEA}" type="presParOf" srcId="{2D24FDE0-C4BD-446B-97D8-6E5FAF5E0C22}" destId="{ED9216C2-B6AD-4E1A-B811-331194E225DA}" srcOrd="3" destOrd="0" presId="urn:microsoft.com/office/officeart/2018/2/layout/IconVerticalSolidList"/>
    <dgm:cxn modelId="{65033146-1F00-44D8-8409-A6707AD192BA}" type="presParOf" srcId="{46F80FC0-E9D9-46EF-9BA3-34642AD378EF}" destId="{5C265CB0-A24B-498E-8E29-9E63012B84B2}" srcOrd="3" destOrd="0" presId="urn:microsoft.com/office/officeart/2018/2/layout/IconVerticalSolidList"/>
    <dgm:cxn modelId="{892498E1-81BF-444E-BAA9-6E84DDBDF213}" type="presParOf" srcId="{46F80FC0-E9D9-46EF-9BA3-34642AD378EF}" destId="{88904D6F-AFDB-4C71-BDD4-BAFD02C1E8B0}" srcOrd="4" destOrd="0" presId="urn:microsoft.com/office/officeart/2018/2/layout/IconVerticalSolidList"/>
    <dgm:cxn modelId="{2EAA7FBA-C3FE-44EE-A1B4-8746ADA7623D}" type="presParOf" srcId="{88904D6F-AFDB-4C71-BDD4-BAFD02C1E8B0}" destId="{FE2734CD-57CB-4ADE-8C22-BA6F0F2194BB}" srcOrd="0" destOrd="0" presId="urn:microsoft.com/office/officeart/2018/2/layout/IconVerticalSolidList"/>
    <dgm:cxn modelId="{D5ABFEEA-F1EB-4286-BEC3-2516B3E62B46}" type="presParOf" srcId="{88904D6F-AFDB-4C71-BDD4-BAFD02C1E8B0}" destId="{6C9F0B12-FBB9-4807-9EFE-9F1746B5603F}" srcOrd="1" destOrd="0" presId="urn:microsoft.com/office/officeart/2018/2/layout/IconVerticalSolidList"/>
    <dgm:cxn modelId="{E7A97E19-3364-45A2-B9FF-785094AF594B}" type="presParOf" srcId="{88904D6F-AFDB-4C71-BDD4-BAFD02C1E8B0}" destId="{C84C8C74-F96D-4E73-BDA6-4EE977C5E640}" srcOrd="2" destOrd="0" presId="urn:microsoft.com/office/officeart/2018/2/layout/IconVerticalSolidList"/>
    <dgm:cxn modelId="{A2EA5FFE-1D14-418B-BF7E-E73568AF0260}" type="presParOf" srcId="{88904D6F-AFDB-4C71-BDD4-BAFD02C1E8B0}" destId="{07AE3FCC-484D-471D-BDFE-1A23516A0A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E9017-BB5A-49A5-A769-E5366EC93CB3}">
      <dsp:nvSpPr>
        <dsp:cNvPr id="0" name=""/>
        <dsp:cNvSpPr/>
      </dsp:nvSpPr>
      <dsp:spPr>
        <a:xfrm>
          <a:off x="64357" y="519739"/>
          <a:ext cx="981666" cy="9816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7EE98-B2FE-450C-9093-9B75159F1033}">
      <dsp:nvSpPr>
        <dsp:cNvPr id="0" name=""/>
        <dsp:cNvSpPr/>
      </dsp:nvSpPr>
      <dsp:spPr>
        <a:xfrm>
          <a:off x="270507" y="725889"/>
          <a:ext cx="569366" cy="569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3DF24-DC74-45D5-A76F-491DEF3C2BDF}">
      <dsp:nvSpPr>
        <dsp:cNvPr id="0" name=""/>
        <dsp:cNvSpPr/>
      </dsp:nvSpPr>
      <dsp:spPr>
        <a:xfrm>
          <a:off x="1256380" y="5197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Manual leave tracking causes confusion &amp; scheduling conflicts.</a:t>
          </a:r>
        </a:p>
      </dsp:txBody>
      <dsp:txXfrm>
        <a:off x="1256380" y="519739"/>
        <a:ext cx="2313927" cy="981666"/>
      </dsp:txXfrm>
    </dsp:sp>
    <dsp:sp modelId="{29023178-BC13-443A-98A5-3BE8309BF4AD}">
      <dsp:nvSpPr>
        <dsp:cNvPr id="0" name=""/>
        <dsp:cNvSpPr/>
      </dsp:nvSpPr>
      <dsp:spPr>
        <a:xfrm>
          <a:off x="3973492" y="519739"/>
          <a:ext cx="981666" cy="9816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BD284-C18E-47A4-8174-0B83D8E5C5A3}">
      <dsp:nvSpPr>
        <dsp:cNvPr id="0" name=""/>
        <dsp:cNvSpPr/>
      </dsp:nvSpPr>
      <dsp:spPr>
        <a:xfrm>
          <a:off x="4179641" y="725889"/>
          <a:ext cx="569366" cy="569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2FBE6-6CA0-4C0B-A60F-DFF8F56DF23C}">
      <dsp:nvSpPr>
        <dsp:cNvPr id="0" name=""/>
        <dsp:cNvSpPr/>
      </dsp:nvSpPr>
      <dsp:spPr>
        <a:xfrm>
          <a:off x="5165515" y="5197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Digitizing the system improves clarity, record-keeping, and efficiency.</a:t>
          </a:r>
        </a:p>
      </dsp:txBody>
      <dsp:txXfrm>
        <a:off x="5165515" y="519739"/>
        <a:ext cx="2313927" cy="981666"/>
      </dsp:txXfrm>
    </dsp:sp>
    <dsp:sp modelId="{05C14E9A-B56D-4F98-AE95-501B972DF9DD}">
      <dsp:nvSpPr>
        <dsp:cNvPr id="0" name=""/>
        <dsp:cNvSpPr/>
      </dsp:nvSpPr>
      <dsp:spPr>
        <a:xfrm>
          <a:off x="64357" y="2116439"/>
          <a:ext cx="981666" cy="9816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3D43B-BBD3-4991-ACFA-31BAAD9B3E44}">
      <dsp:nvSpPr>
        <dsp:cNvPr id="0" name=""/>
        <dsp:cNvSpPr/>
      </dsp:nvSpPr>
      <dsp:spPr>
        <a:xfrm>
          <a:off x="270507" y="2322589"/>
          <a:ext cx="569366" cy="569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34336-DD45-48F3-92B0-E94A033506E3}">
      <dsp:nvSpPr>
        <dsp:cNvPr id="0" name=""/>
        <dsp:cNvSpPr/>
      </dsp:nvSpPr>
      <dsp:spPr>
        <a:xfrm>
          <a:off x="1256380" y="21164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Current state: paper forms, text, verbal notices.</a:t>
          </a:r>
        </a:p>
      </dsp:txBody>
      <dsp:txXfrm>
        <a:off x="1256380" y="2116439"/>
        <a:ext cx="2313927" cy="981666"/>
      </dsp:txXfrm>
    </dsp:sp>
    <dsp:sp modelId="{39BE6278-E998-490B-BEC0-B4C30ACEEA21}">
      <dsp:nvSpPr>
        <dsp:cNvPr id="0" name=""/>
        <dsp:cNvSpPr/>
      </dsp:nvSpPr>
      <dsp:spPr>
        <a:xfrm>
          <a:off x="3973492" y="2116439"/>
          <a:ext cx="981666" cy="981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BECFB-A6AC-4624-8E1D-757868D91D26}">
      <dsp:nvSpPr>
        <dsp:cNvPr id="0" name=""/>
        <dsp:cNvSpPr/>
      </dsp:nvSpPr>
      <dsp:spPr>
        <a:xfrm>
          <a:off x="4179641" y="2322589"/>
          <a:ext cx="569366" cy="569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432FC-F6E2-430E-A13F-AC338E26F0CF}">
      <dsp:nvSpPr>
        <dsp:cNvPr id="0" name=""/>
        <dsp:cNvSpPr/>
      </dsp:nvSpPr>
      <dsp:spPr>
        <a:xfrm>
          <a:off x="5165515" y="21164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Desired state: central, digital, trackable system.</a:t>
          </a:r>
        </a:p>
      </dsp:txBody>
      <dsp:txXfrm>
        <a:off x="5165515" y="2116439"/>
        <a:ext cx="2313927" cy="981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5168B1-DE76-4232-8C23-5690B3C90B7D}">
      <dsp:nvSpPr>
        <dsp:cNvPr id="0" name=""/>
        <dsp:cNvSpPr/>
      </dsp:nvSpPr>
      <dsp:spPr>
        <a:xfrm>
          <a:off x="0" y="494"/>
          <a:ext cx="7772400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6C972B-B93C-4293-BDA7-74A44FAE6B3A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EF834-6537-437B-9015-6F90DB9F1773}">
      <dsp:nvSpPr>
        <dsp:cNvPr id="0" name=""/>
        <dsp:cNvSpPr/>
      </dsp:nvSpPr>
      <dsp:spPr>
        <a:xfrm>
          <a:off x="1336435" y="494"/>
          <a:ext cx="6435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Hospitality industry – Food &amp; Beverage sector.</a:t>
          </a:r>
        </a:p>
      </dsp:txBody>
      <dsp:txXfrm>
        <a:off x="1336435" y="494"/>
        <a:ext cx="6435964" cy="1157086"/>
      </dsp:txXfrm>
    </dsp:sp>
    <dsp:sp modelId="{E834718A-6385-48B6-8181-F46D9032BFD0}">
      <dsp:nvSpPr>
        <dsp:cNvPr id="0" name=""/>
        <dsp:cNvSpPr/>
      </dsp:nvSpPr>
      <dsp:spPr>
        <a:xfrm>
          <a:off x="0" y="1446852"/>
          <a:ext cx="7772400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1AE625-2B7D-4CCE-86CB-2C8ACC4812ED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DF04-D178-4038-ADB6-46126A2920BD}">
      <dsp:nvSpPr>
        <dsp:cNvPr id="0" name=""/>
        <dsp:cNvSpPr/>
      </dsp:nvSpPr>
      <dsp:spPr>
        <a:xfrm>
          <a:off x="1336435" y="1446852"/>
          <a:ext cx="6435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Challenges: high turnover, shift complexity, limited HR systems.</a:t>
          </a:r>
        </a:p>
      </dsp:txBody>
      <dsp:txXfrm>
        <a:off x="1336435" y="1446852"/>
        <a:ext cx="6435964" cy="1157086"/>
      </dsp:txXfrm>
    </dsp:sp>
    <dsp:sp modelId="{6B007428-1E69-4CF0-B322-96BADFAE83AE}">
      <dsp:nvSpPr>
        <dsp:cNvPr id="0" name=""/>
        <dsp:cNvSpPr/>
      </dsp:nvSpPr>
      <dsp:spPr>
        <a:xfrm>
          <a:off x="0" y="2893210"/>
          <a:ext cx="7772400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DF699-7C62-4B21-893B-425A852EF95C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8FBB3-1266-4A41-AF71-34089298C10B}">
      <dsp:nvSpPr>
        <dsp:cNvPr id="0" name=""/>
        <dsp:cNvSpPr/>
      </dsp:nvSpPr>
      <dsp:spPr>
        <a:xfrm>
          <a:off x="1336435" y="2893210"/>
          <a:ext cx="6435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Trend: digital tools for efficiency, but complex/pricey for small biz.</a:t>
          </a:r>
        </a:p>
      </dsp:txBody>
      <dsp:txXfrm>
        <a:off x="1336435" y="2893210"/>
        <a:ext cx="6435964" cy="1157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52ECB6-C2F3-4105-B13F-586A5DE8D979}">
      <dsp:nvSpPr>
        <dsp:cNvPr id="0" name=""/>
        <dsp:cNvSpPr/>
      </dsp:nvSpPr>
      <dsp:spPr>
        <a:xfrm>
          <a:off x="749317" y="813808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B3A5B-23B9-4414-9B19-C0925DFC73D5}">
      <dsp:nvSpPr>
        <dsp:cNvPr id="0" name=""/>
        <dsp:cNvSpPr/>
      </dsp:nvSpPr>
      <dsp:spPr>
        <a:xfrm>
          <a:off x="155595" y="208403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Employees – Submit &amp; track leave, see balances.</a:t>
          </a:r>
        </a:p>
      </dsp:txBody>
      <dsp:txXfrm>
        <a:off x="155595" y="2084036"/>
        <a:ext cx="2158987" cy="720000"/>
      </dsp:txXfrm>
    </dsp:sp>
    <dsp:sp modelId="{961C4D09-81B8-4C72-ADBB-76FFE6E4338A}">
      <dsp:nvSpPr>
        <dsp:cNvPr id="0" name=""/>
        <dsp:cNvSpPr/>
      </dsp:nvSpPr>
      <dsp:spPr>
        <a:xfrm>
          <a:off x="3286127" y="813808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3D7EF-AE5E-4B24-8A09-0A4EFC5C64EE}">
      <dsp:nvSpPr>
        <dsp:cNvPr id="0" name=""/>
        <dsp:cNvSpPr/>
      </dsp:nvSpPr>
      <dsp:spPr>
        <a:xfrm>
          <a:off x="2692406" y="208403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Admins – Approve/decline requests, manage records &amp; entitlements.</a:t>
          </a:r>
        </a:p>
      </dsp:txBody>
      <dsp:txXfrm>
        <a:off x="2692406" y="2084036"/>
        <a:ext cx="2158987" cy="720000"/>
      </dsp:txXfrm>
    </dsp:sp>
    <dsp:sp modelId="{3C8E18C0-B269-423C-A0AD-358C562DEC03}">
      <dsp:nvSpPr>
        <dsp:cNvPr id="0" name=""/>
        <dsp:cNvSpPr/>
      </dsp:nvSpPr>
      <dsp:spPr>
        <a:xfrm>
          <a:off x="5822938" y="813808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5C577-E5D7-4AF4-95D9-45F6A34C916A}">
      <dsp:nvSpPr>
        <dsp:cNvPr id="0" name=""/>
        <dsp:cNvSpPr/>
      </dsp:nvSpPr>
      <dsp:spPr>
        <a:xfrm>
          <a:off x="5229216" y="208403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Both expect easy use, mobile access, accuracy, and reports.</a:t>
          </a:r>
        </a:p>
      </dsp:txBody>
      <dsp:txXfrm>
        <a:off x="5229216" y="2084036"/>
        <a:ext cx="2158987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9C0C3-912C-4DB0-808D-144F092D05FB}">
      <dsp:nvSpPr>
        <dsp:cNvPr id="0" name=""/>
        <dsp:cNvSpPr/>
      </dsp:nvSpPr>
      <dsp:spPr>
        <a:xfrm>
          <a:off x="346818" y="355778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DFCDB-F951-40B0-9269-BDBE08D7E2DB}">
      <dsp:nvSpPr>
        <dsp:cNvPr id="0" name=""/>
        <dsp:cNvSpPr/>
      </dsp:nvSpPr>
      <dsp:spPr>
        <a:xfrm>
          <a:off x="577162" y="586121"/>
          <a:ext cx="620156" cy="62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F149C-3948-4AB6-B45A-D8DB3C6E9EC4}">
      <dsp:nvSpPr>
        <dsp:cNvPr id="0" name=""/>
        <dsp:cNvSpPr/>
      </dsp:nvSpPr>
      <dsp:spPr>
        <a:xfrm>
          <a:off x="1302" y="1773278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Payroll integration, multi-level approval workflows.</a:t>
          </a:r>
        </a:p>
      </dsp:txBody>
      <dsp:txXfrm>
        <a:off x="1302" y="1773278"/>
        <a:ext cx="1771875" cy="708750"/>
      </dsp:txXfrm>
    </dsp:sp>
    <dsp:sp modelId="{819EA7EA-4D87-4730-B977-CF81E375AEAF}">
      <dsp:nvSpPr>
        <dsp:cNvPr id="0" name=""/>
        <dsp:cNvSpPr/>
      </dsp:nvSpPr>
      <dsp:spPr>
        <a:xfrm>
          <a:off x="2428771" y="355778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65EBE8-3F0E-4976-9083-D8EE0B5EB776}">
      <dsp:nvSpPr>
        <dsp:cNvPr id="0" name=""/>
        <dsp:cNvSpPr/>
      </dsp:nvSpPr>
      <dsp:spPr>
        <a:xfrm>
          <a:off x="2659115" y="586121"/>
          <a:ext cx="620156" cy="620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1B5DF-EE78-4DDA-ACB9-5DEEF5135081}">
      <dsp:nvSpPr>
        <dsp:cNvPr id="0" name=""/>
        <dsp:cNvSpPr/>
      </dsp:nvSpPr>
      <dsp:spPr>
        <a:xfrm>
          <a:off x="2083256" y="1773278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Automated scheduling, push/SMS notifications.</a:t>
          </a:r>
        </a:p>
      </dsp:txBody>
      <dsp:txXfrm>
        <a:off x="2083256" y="1773278"/>
        <a:ext cx="1771875" cy="708750"/>
      </dsp:txXfrm>
    </dsp:sp>
    <dsp:sp modelId="{8CA66A91-8B19-46F2-B65D-E6258BEFD765}">
      <dsp:nvSpPr>
        <dsp:cNvPr id="0" name=""/>
        <dsp:cNvSpPr/>
      </dsp:nvSpPr>
      <dsp:spPr>
        <a:xfrm>
          <a:off x="1387795" y="2924996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FA672-79DF-4411-A25D-43373A8422EF}">
      <dsp:nvSpPr>
        <dsp:cNvPr id="0" name=""/>
        <dsp:cNvSpPr/>
      </dsp:nvSpPr>
      <dsp:spPr>
        <a:xfrm>
          <a:off x="1618138" y="3155340"/>
          <a:ext cx="620156" cy="620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60ECC-B8A4-4A8C-B0A1-C488C29E8719}">
      <dsp:nvSpPr>
        <dsp:cNvPr id="0" name=""/>
        <dsp:cNvSpPr/>
      </dsp:nvSpPr>
      <dsp:spPr>
        <a:xfrm>
          <a:off x="1042279" y="4342496"/>
          <a:ext cx="1771875" cy="70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Mobile app development, recruitment or benefits modules.</a:t>
          </a:r>
        </a:p>
      </dsp:txBody>
      <dsp:txXfrm>
        <a:off x="1042279" y="4342496"/>
        <a:ext cx="1771875" cy="7087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8BA49-0320-4481-A9AC-8E6B4201E901}">
      <dsp:nvSpPr>
        <dsp:cNvPr id="0" name=""/>
        <dsp:cNvSpPr/>
      </dsp:nvSpPr>
      <dsp:spPr>
        <a:xfrm>
          <a:off x="914509" y="347"/>
          <a:ext cx="2374490" cy="142469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Manual + automated testing performed.</a:t>
          </a:r>
        </a:p>
      </dsp:txBody>
      <dsp:txXfrm>
        <a:off x="956237" y="42075"/>
        <a:ext cx="2291034" cy="1341238"/>
      </dsp:txXfrm>
    </dsp:sp>
    <dsp:sp modelId="{2C7EDE82-4342-45D7-8C71-72D00BEE2C56}">
      <dsp:nvSpPr>
        <dsp:cNvPr id="0" name=""/>
        <dsp:cNvSpPr/>
      </dsp:nvSpPr>
      <dsp:spPr>
        <a:xfrm>
          <a:off x="3497956" y="418258"/>
          <a:ext cx="503392" cy="588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497956" y="536033"/>
        <a:ext cx="352374" cy="353323"/>
      </dsp:txXfrm>
    </dsp:sp>
    <dsp:sp modelId="{C8946BA7-F83B-43C8-BBFA-A777AF4E30A8}">
      <dsp:nvSpPr>
        <dsp:cNvPr id="0" name=""/>
        <dsp:cNvSpPr/>
      </dsp:nvSpPr>
      <dsp:spPr>
        <a:xfrm>
          <a:off x="4238797" y="347"/>
          <a:ext cx="2374490" cy="1424694"/>
        </a:xfrm>
        <a:prstGeom prst="roundRect">
          <a:avLst>
            <a:gd name="adj" fmla="val 10000"/>
          </a:avLst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Edge cases logged and debugged using console logs.</a:t>
          </a:r>
        </a:p>
      </dsp:txBody>
      <dsp:txXfrm>
        <a:off x="4280525" y="42075"/>
        <a:ext cx="2291034" cy="1341238"/>
      </dsp:txXfrm>
    </dsp:sp>
    <dsp:sp modelId="{C09723EE-D452-4E36-8C18-69433A9FF0A9}">
      <dsp:nvSpPr>
        <dsp:cNvPr id="0" name=""/>
        <dsp:cNvSpPr/>
      </dsp:nvSpPr>
      <dsp:spPr>
        <a:xfrm rot="5400000">
          <a:off x="5174346" y="1591256"/>
          <a:ext cx="503392" cy="5888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5249381" y="1633996"/>
        <a:ext cx="353323" cy="352374"/>
      </dsp:txXfrm>
    </dsp:sp>
    <dsp:sp modelId="{07C63279-087C-422F-BF13-F5D64936C4C7}">
      <dsp:nvSpPr>
        <dsp:cNvPr id="0" name=""/>
        <dsp:cNvSpPr/>
      </dsp:nvSpPr>
      <dsp:spPr>
        <a:xfrm>
          <a:off x="4238797" y="2374838"/>
          <a:ext cx="2374490" cy="1424694"/>
        </a:xfrm>
        <a:prstGeom prst="roundRect">
          <a:avLst>
            <a:gd name="adj" fmla="val 10000"/>
          </a:avLst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Focus on CRUD reliability and user workflow.</a:t>
          </a:r>
        </a:p>
      </dsp:txBody>
      <dsp:txXfrm>
        <a:off x="4280525" y="2416566"/>
        <a:ext cx="2291034" cy="13412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23371-C921-441A-A535-2041E5FECF79}">
      <dsp:nvSpPr>
        <dsp:cNvPr id="0" name=""/>
        <dsp:cNvSpPr/>
      </dsp:nvSpPr>
      <dsp:spPr>
        <a:xfrm>
          <a:off x="0" y="494"/>
          <a:ext cx="7772400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969358-C62C-46F4-9047-5D6021879EC1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0B342-137A-4D8D-B8D2-60A64B724B39}">
      <dsp:nvSpPr>
        <dsp:cNvPr id="0" name=""/>
        <dsp:cNvSpPr/>
      </dsp:nvSpPr>
      <dsp:spPr>
        <a:xfrm>
          <a:off x="1336435" y="494"/>
          <a:ext cx="6435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Deployed on a secure, responsive server environment.</a:t>
          </a:r>
        </a:p>
      </dsp:txBody>
      <dsp:txXfrm>
        <a:off x="1336435" y="494"/>
        <a:ext cx="6435964" cy="1157086"/>
      </dsp:txXfrm>
    </dsp:sp>
    <dsp:sp modelId="{92C19612-899F-49A3-8FF7-722BBE337F7D}">
      <dsp:nvSpPr>
        <dsp:cNvPr id="0" name=""/>
        <dsp:cNvSpPr/>
      </dsp:nvSpPr>
      <dsp:spPr>
        <a:xfrm>
          <a:off x="0" y="1446852"/>
          <a:ext cx="7772400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18D4C-21C6-4FDA-8F89-18F796BC12C5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61F90-F1D1-4A68-B695-8C99BF750537}">
      <dsp:nvSpPr>
        <dsp:cNvPr id="0" name=""/>
        <dsp:cNvSpPr/>
      </dsp:nvSpPr>
      <dsp:spPr>
        <a:xfrm>
          <a:off x="1336435" y="1446852"/>
          <a:ext cx="6435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Connected React front-end and Express back-end.</a:t>
          </a:r>
        </a:p>
      </dsp:txBody>
      <dsp:txXfrm>
        <a:off x="1336435" y="1446852"/>
        <a:ext cx="6435964" cy="1157086"/>
      </dsp:txXfrm>
    </dsp:sp>
    <dsp:sp modelId="{7CF2ED37-6949-4859-9ACD-775B5E0575CA}">
      <dsp:nvSpPr>
        <dsp:cNvPr id="0" name=""/>
        <dsp:cNvSpPr/>
      </dsp:nvSpPr>
      <dsp:spPr>
        <a:xfrm>
          <a:off x="0" y="2893210"/>
          <a:ext cx="7772400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DE17E-B5F8-4B54-AA74-33E94009A9F1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42EBD-9CED-456D-80C7-12F40AB7C974}">
      <dsp:nvSpPr>
        <dsp:cNvPr id="0" name=""/>
        <dsp:cNvSpPr/>
      </dsp:nvSpPr>
      <dsp:spPr>
        <a:xfrm>
          <a:off x="1336435" y="2893210"/>
          <a:ext cx="6435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Tested DB connections, ensured cross-device usability.</a:t>
          </a:r>
        </a:p>
      </dsp:txBody>
      <dsp:txXfrm>
        <a:off x="1336435" y="2893210"/>
        <a:ext cx="6435964" cy="11570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42131-7B2A-4871-A39D-E93975FA3BD8}">
      <dsp:nvSpPr>
        <dsp:cNvPr id="0" name=""/>
        <dsp:cNvSpPr/>
      </dsp:nvSpPr>
      <dsp:spPr>
        <a:xfrm>
          <a:off x="749317" y="813808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B08CA-F351-4C07-9BD5-3E36968026ED}">
      <dsp:nvSpPr>
        <dsp:cNvPr id="0" name=""/>
        <dsp:cNvSpPr/>
      </dsp:nvSpPr>
      <dsp:spPr>
        <a:xfrm>
          <a:off x="155595" y="208403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System met all goals for simplicity, transparency, and access.</a:t>
          </a:r>
        </a:p>
      </dsp:txBody>
      <dsp:txXfrm>
        <a:off x="155595" y="2084036"/>
        <a:ext cx="2158987" cy="720000"/>
      </dsp:txXfrm>
    </dsp:sp>
    <dsp:sp modelId="{930E5766-6CB0-4376-8DB7-AC911580BC0D}">
      <dsp:nvSpPr>
        <dsp:cNvPr id="0" name=""/>
        <dsp:cNvSpPr/>
      </dsp:nvSpPr>
      <dsp:spPr>
        <a:xfrm>
          <a:off x="3286127" y="813808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E4FCF-6CE7-42DB-93A4-28D3A15EAD83}">
      <dsp:nvSpPr>
        <dsp:cNvPr id="0" name=""/>
        <dsp:cNvSpPr/>
      </dsp:nvSpPr>
      <dsp:spPr>
        <a:xfrm>
          <a:off x="2692406" y="208403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Test users gave positive feedback on ease of use.</a:t>
          </a:r>
        </a:p>
      </dsp:txBody>
      <dsp:txXfrm>
        <a:off x="2692406" y="2084036"/>
        <a:ext cx="2158987" cy="720000"/>
      </dsp:txXfrm>
    </dsp:sp>
    <dsp:sp modelId="{053C1FB6-781E-479E-87BC-2DA90FB9780B}">
      <dsp:nvSpPr>
        <dsp:cNvPr id="0" name=""/>
        <dsp:cNvSpPr/>
      </dsp:nvSpPr>
      <dsp:spPr>
        <a:xfrm>
          <a:off x="5822938" y="813808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9FE69-7F43-4239-9862-814DD8FCCE90}">
      <dsp:nvSpPr>
        <dsp:cNvPr id="0" name=""/>
        <dsp:cNvSpPr/>
      </dsp:nvSpPr>
      <dsp:spPr>
        <a:xfrm>
          <a:off x="5229216" y="208403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Manual process successfully replaced with digital flow.</a:t>
          </a:r>
        </a:p>
      </dsp:txBody>
      <dsp:txXfrm>
        <a:off x="5229216" y="2084036"/>
        <a:ext cx="2158987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B5E34C-1630-40C6-9D20-B4D1A9479BD2}">
      <dsp:nvSpPr>
        <dsp:cNvPr id="0" name=""/>
        <dsp:cNvSpPr/>
      </dsp:nvSpPr>
      <dsp:spPr>
        <a:xfrm>
          <a:off x="0" y="494"/>
          <a:ext cx="7772400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0D6749-5088-4019-A2BC-A26BEEA29146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DA471E-FBEE-4056-A76A-0AEFE05146AD}">
      <dsp:nvSpPr>
        <dsp:cNvPr id="0" name=""/>
        <dsp:cNvSpPr/>
      </dsp:nvSpPr>
      <dsp:spPr>
        <a:xfrm>
          <a:off x="1336435" y="494"/>
          <a:ext cx="6435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GitHub: github.com/roseeyyyy/Capstone2025</a:t>
          </a:r>
        </a:p>
      </dsp:txBody>
      <dsp:txXfrm>
        <a:off x="1336435" y="494"/>
        <a:ext cx="6435964" cy="1157086"/>
      </dsp:txXfrm>
    </dsp:sp>
    <dsp:sp modelId="{5A9F844E-69BA-4862-8364-EC48C27DC19C}">
      <dsp:nvSpPr>
        <dsp:cNvPr id="0" name=""/>
        <dsp:cNvSpPr/>
      </dsp:nvSpPr>
      <dsp:spPr>
        <a:xfrm>
          <a:off x="0" y="1446852"/>
          <a:ext cx="7772400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753222-882F-4B30-9100-9A07891349BC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216C2-B6AD-4E1A-B811-331194E225DA}">
      <dsp:nvSpPr>
        <dsp:cNvPr id="0" name=""/>
        <dsp:cNvSpPr/>
      </dsp:nvSpPr>
      <dsp:spPr>
        <a:xfrm>
          <a:off x="1336435" y="1446852"/>
          <a:ext cx="6435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Tech: React.js, Node.js, Express.js, MySQL, Axios, Bootstrap.</a:t>
          </a:r>
        </a:p>
      </dsp:txBody>
      <dsp:txXfrm>
        <a:off x="1336435" y="1446852"/>
        <a:ext cx="6435964" cy="1157086"/>
      </dsp:txXfrm>
    </dsp:sp>
    <dsp:sp modelId="{FE2734CD-57CB-4ADE-8C22-BA6F0F2194BB}">
      <dsp:nvSpPr>
        <dsp:cNvPr id="0" name=""/>
        <dsp:cNvSpPr/>
      </dsp:nvSpPr>
      <dsp:spPr>
        <a:xfrm>
          <a:off x="0" y="2893210"/>
          <a:ext cx="7772400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9F0B12-FBB9-4807-9EFE-9F1746B5603F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E3FCC-484D-471D-BDFE-1A23516A0A09}">
      <dsp:nvSpPr>
        <dsp:cNvPr id="0" name=""/>
        <dsp:cNvSpPr/>
      </dsp:nvSpPr>
      <dsp:spPr>
        <a:xfrm>
          <a:off x="1336435" y="2893210"/>
          <a:ext cx="6435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Tools: Figma, Trello, VS Code.</a:t>
          </a:r>
        </a:p>
      </dsp:txBody>
      <dsp:txXfrm>
        <a:off x="1336435" y="2893210"/>
        <a:ext cx="6435964" cy="1157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612DB-7530-4396-AD7A-6C266663101D}" type="datetimeFigureOut">
              <a:rPr lang="en-NZ" smtClean="0"/>
              <a:t>17/07/2025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3B966-0EC1-4E35-802C-5002AFEFE8C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5617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/>
              <a:t>Image source: Microsoft 365 content library
The restaurant’s informal leave request process relies on handwritten notes, texts, and verbal messages. This leads to frequent staff dissatisfaction and forgotten requests. Poor record-keeping also results in scheduling conflicts, especially during busy seasons or high turnover, ultimately affecting staff morale and operational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3B966-0EC1-4E35-802C-5002AFEFE8CC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6539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/>
              <a:t>Image source: Microsoft 365 content library
A streamlined, digital Leave Form System allows staff to submit leave requests online, simplifying the process. Managers or admins can efficiently review, approve, or decline requests through a centralized platform. Automatic record-keeping ensures easy retrieval of leave history, supporting effective shift planning and reducing scheduling conflicts across the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3B966-0EC1-4E35-802C-5002AFEFE8CC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80195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D3B966-0EC1-4E35-802C-5002AFEFE8CC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217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4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9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73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6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8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2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0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0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8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2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microsoft.com/office/2007/relationships/hdphoto" Target="../media/hdphoto3.wdp"/><Relationship Id="rId7" Type="http://schemas.openxmlformats.org/officeDocument/2006/relationships/diagramLayout" Target="../diagrams/layout4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microsoft.com/office/2007/relationships/hdphoto" Target="../media/hdphoto2.wdp"/><Relationship Id="rId10" Type="http://schemas.microsoft.com/office/2007/relationships/diagramDrawing" Target="../diagrams/drawing4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1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e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Leave Form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Rose Anne Brillo</a:t>
            </a:r>
          </a:p>
          <a:p>
            <a:r>
              <a:t>Capstone Project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2A43-1B69-0FAE-A3FD-2503DFB31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USER STORIES</a:t>
            </a:r>
          </a:p>
        </p:txBody>
      </p:sp>
      <p:pic>
        <p:nvPicPr>
          <p:cNvPr id="4" name="Picture 3" descr="A table of stories for admin&#10;&#10;AI-generated content may be incorrect.">
            <a:extLst>
              <a:ext uri="{FF2B5EF4-FFF2-40B4-BE49-F238E27FC236}">
                <a16:creationId xmlns:a16="http://schemas.microsoft.com/office/drawing/2014/main" id="{C6DBAE29-991E-6387-8006-48D8736BCB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0"/>
          <a:stretch>
            <a:fillRect/>
          </a:stretch>
        </p:blipFill>
        <p:spPr bwMode="auto">
          <a:xfrm>
            <a:off x="685800" y="2093977"/>
            <a:ext cx="7772400" cy="40540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1939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CA8F8-403C-232F-4142-466BECE0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NZ"/>
              <a:t>USER FLOW</a:t>
            </a:r>
            <a:endParaRPr lang="en-NZ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A diagram of a work flow&#10;&#10;AI-generated content may be incorrect.">
            <a:extLst>
              <a:ext uri="{FF2B5EF4-FFF2-40B4-BE49-F238E27FC236}">
                <a16:creationId xmlns:a16="http://schemas.microsoft.com/office/drawing/2014/main" id="{1CE8FE6A-09DA-2FC5-AD02-0B111A41C6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86" y="2145381"/>
            <a:ext cx="7119044" cy="459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98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D1084F-2E0A-8FE6-2169-1CCE59E60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7CF76D-B6B0-4778-E93C-91B22DB36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2553B6-22B1-D396-5B1C-404E052E4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12C6EF-AA27-60C7-1DCD-1D5F91029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72427A-1592-D8F6-2D8A-8DB5DCB8D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8E5E92-4853-7AC2-72AD-632E1C5CA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NZ"/>
              <a:t>USER FLOW</a:t>
            </a:r>
            <a:endParaRPr lang="en-NZ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593903-BDFE-AD5D-B329-6198CA310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667AAA7-B277-E977-EED0-E3F58BD0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FB19F579-3F39-E4C7-F2E6-BDB7AB1FE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352" y="2202109"/>
            <a:ext cx="6983296" cy="452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C4756-F6EE-161D-E15A-BF28D149F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49CB-E23E-3548-5B4A-5FB1649EF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FIGMA DESIGN - staff</a:t>
            </a:r>
          </a:p>
        </p:txBody>
      </p:sp>
      <p:pic>
        <p:nvPicPr>
          <p:cNvPr id="7" name="Content Placeholder 6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AA71913E-AFAB-D722-0417-33BB564F6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0434" y="2120900"/>
            <a:ext cx="6063132" cy="4051300"/>
          </a:xfrm>
        </p:spPr>
      </p:pic>
    </p:spTree>
    <p:extLst>
      <p:ext uri="{BB962C8B-B14F-4D97-AF65-F5344CB8AC3E}">
        <p14:creationId xmlns:p14="http://schemas.microsoft.com/office/powerpoint/2010/main" val="777319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F70C0-94CF-7ACA-4004-553D5A9D3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A889-9AA5-5018-A80C-866432E36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FIGMA DESIGN - staff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987D9E-4D98-0E2F-A4FA-6DF4B23D0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563" y="2120900"/>
            <a:ext cx="6084873" cy="4051300"/>
          </a:xfrm>
        </p:spPr>
      </p:pic>
    </p:spTree>
    <p:extLst>
      <p:ext uri="{BB962C8B-B14F-4D97-AF65-F5344CB8AC3E}">
        <p14:creationId xmlns:p14="http://schemas.microsoft.com/office/powerpoint/2010/main" val="934618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3F52EA-925D-027D-96F2-509B7CC2D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139B-A9F8-765C-1B09-F47E5B99A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NZ" dirty="0"/>
              <a:t>Figma design- staff</a:t>
            </a:r>
            <a:endParaRPr dirty="0"/>
          </a:p>
        </p:txBody>
      </p:sp>
      <p:pic>
        <p:nvPicPr>
          <p:cNvPr id="4" name="Picture 3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E47C367B-4CBE-7F21-648C-9CF425B8B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548" y="1911365"/>
            <a:ext cx="5984548" cy="40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52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E8D9F-A1AF-33AE-48D0-9A4A2075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FIGMA DESIGN - ADMIN</a:t>
            </a:r>
          </a:p>
        </p:txBody>
      </p:sp>
      <p:pic>
        <p:nvPicPr>
          <p:cNvPr id="5" name="Content Placeholder 4" descr="A screenshot of a login and dashboard&#10;&#10;AI-generated content may be incorrect.">
            <a:extLst>
              <a:ext uri="{FF2B5EF4-FFF2-40B4-BE49-F238E27FC236}">
                <a16:creationId xmlns:a16="http://schemas.microsoft.com/office/drawing/2014/main" id="{F0C2B33D-D7C4-B1F2-893B-F39369594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3036" y="2120900"/>
            <a:ext cx="6277928" cy="4051300"/>
          </a:xfrm>
        </p:spPr>
      </p:pic>
    </p:spTree>
    <p:extLst>
      <p:ext uri="{BB962C8B-B14F-4D97-AF65-F5344CB8AC3E}">
        <p14:creationId xmlns:p14="http://schemas.microsoft.com/office/powerpoint/2010/main" val="1249345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3BA22-232A-70A5-2384-BDA93A492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B189-2C4B-89BE-C5A3-A5D0C08A2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FIGMA DESIGN - ADMIN</a:t>
            </a:r>
          </a:p>
        </p:txBody>
      </p:sp>
      <p:pic>
        <p:nvPicPr>
          <p:cNvPr id="7" name="Content Placeholder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319523A7-33F1-F548-3DF6-1D2B0637A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819" y="2120900"/>
            <a:ext cx="5794362" cy="4051300"/>
          </a:xfrm>
        </p:spPr>
      </p:pic>
    </p:spTree>
    <p:extLst>
      <p:ext uri="{BB962C8B-B14F-4D97-AF65-F5344CB8AC3E}">
        <p14:creationId xmlns:p14="http://schemas.microsoft.com/office/powerpoint/2010/main" val="287228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3B7FE-0D4B-EFDC-8193-8B55B1C0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9B62-8A9E-D4D6-57C2-0AFC4B7A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FIGMA DESIGN - ADMIN</a:t>
            </a:r>
          </a:p>
        </p:txBody>
      </p:sp>
      <p:pic>
        <p:nvPicPr>
          <p:cNvPr id="6" name="Content Placeholder 5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EF63B0AA-F5ED-09B3-DA8D-B64F97777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9464" y="2120900"/>
            <a:ext cx="5945071" cy="4051300"/>
          </a:xfrm>
        </p:spPr>
      </p:pic>
    </p:spTree>
    <p:extLst>
      <p:ext uri="{BB962C8B-B14F-4D97-AF65-F5344CB8AC3E}">
        <p14:creationId xmlns:p14="http://schemas.microsoft.com/office/powerpoint/2010/main" val="104952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01B66-3C33-4628-9093-4382F920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E54C-0A1B-61F8-AD91-79FF5CF49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FIGMA DESIGN - ADMIN</a:t>
            </a:r>
          </a:p>
        </p:txBody>
      </p:sp>
      <p:pic>
        <p:nvPicPr>
          <p:cNvPr id="7" name="Content Placeholder 6" descr="A screenshot of a form&#10;&#10;AI-generated content may be incorrect.">
            <a:extLst>
              <a:ext uri="{FF2B5EF4-FFF2-40B4-BE49-F238E27FC236}">
                <a16:creationId xmlns:a16="http://schemas.microsoft.com/office/drawing/2014/main" id="{87BC91EA-A1FA-56FF-0B5A-8F92ADF28A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7330" y="2120900"/>
            <a:ext cx="2669339" cy="4051300"/>
          </a:xfrm>
        </p:spPr>
      </p:pic>
    </p:spTree>
    <p:extLst>
      <p:ext uri="{BB962C8B-B14F-4D97-AF65-F5344CB8AC3E}">
        <p14:creationId xmlns:p14="http://schemas.microsoft.com/office/powerpoint/2010/main" val="309024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Introduction &amp; Purpose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C4215A6-DBC8-8016-3C22-13541EFD7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936667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914171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9D8741-EAD6-41B1-A882-70D70FC35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776" y="1679569"/>
            <a:ext cx="2624148" cy="3498858"/>
          </a:xfrm>
          <a:prstGeom prst="ellipse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444F36-3103-4D11-A25F-C054D4606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4600" y="1864667"/>
            <a:ext cx="2346500" cy="3128662"/>
          </a:xfrm>
          <a:prstGeom prst="ellipse">
            <a:avLst/>
          </a:prstGeom>
          <a:noFill/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8" y="2376862"/>
            <a:ext cx="1980485" cy="2104273"/>
          </a:xfrm>
          <a:noFill/>
        </p:spPr>
        <p:txBody>
          <a:bodyPr>
            <a:normAutofit/>
          </a:bodyPr>
          <a:lstStyle/>
          <a:p>
            <a:pPr algn="ctr"/>
            <a:r>
              <a:rPr lang="en-NZ" sz="2600">
                <a:solidFill>
                  <a:srgbClr val="FFFFFF"/>
                </a:solidFill>
              </a:rPr>
              <a:t>Out of Scope Features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69508" y="3398744"/>
            <a:ext cx="3657600" cy="60512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0AB7410-616F-83DF-309D-7F6B204C5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352000"/>
              </p:ext>
            </p:extLst>
          </p:nvPr>
        </p:nvGraphicFramePr>
        <p:xfrm>
          <a:off x="4561284" y="725488"/>
          <a:ext cx="3856434" cy="540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0658" y="1382165"/>
            <a:ext cx="3651884" cy="1517984"/>
          </a:xfrm>
        </p:spPr>
        <p:txBody>
          <a:bodyPr>
            <a:normAutofit/>
          </a:bodyPr>
          <a:lstStyle/>
          <a:p>
            <a:r>
              <a:rPr lang="en-NZ">
                <a:solidFill>
                  <a:srgbClr val="000000"/>
                </a:solidFill>
              </a:rPr>
              <a:t>Non-Functional Requirements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197B8E8-8D58-6327-B83E-078979C4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67" r="10710" b="1"/>
          <a:stretch>
            <a:fillRect/>
          </a:stretch>
        </p:blipFill>
        <p:spPr>
          <a:xfrm>
            <a:off x="-7399" y="401980"/>
            <a:ext cx="4586799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399" y="401980"/>
            <a:ext cx="4586799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658" y="3007389"/>
            <a:ext cx="3651885" cy="306586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Secure login, encrypted data, session timeout.</a:t>
            </a:r>
          </a:p>
          <a:p>
            <a:r>
              <a:rPr lang="en-US" sz="1600">
                <a:solidFill>
                  <a:srgbClr val="000000"/>
                </a:solidFill>
              </a:rPr>
              <a:t>Responsive UX with &lt;2s load time.</a:t>
            </a:r>
          </a:p>
          <a:p>
            <a:r>
              <a:rPr lang="en-US" sz="1600">
                <a:solidFill>
                  <a:srgbClr val="000000"/>
                </a:solidFill>
              </a:rPr>
              <a:t>MTBF &gt; 30 days, role-based access control.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6EAE45-4A7F-4104-BDC2-49728B6C4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786009"/>
            <a:ext cx="7543800" cy="1486776"/>
          </a:xfrm>
        </p:spPr>
        <p:txBody>
          <a:bodyPr>
            <a:normAutofit/>
          </a:bodyPr>
          <a:lstStyle/>
          <a:p>
            <a:pPr algn="ctr"/>
            <a:r>
              <a:rPr lang="en-NZ" sz="5200"/>
              <a:t>Testing Strategy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C42483-9FB4-4C1A-B319-1B129FD65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43D295-4374-4195-98CF-40620F291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156E1A-DF2F-43D2-B94E-E62A14ACB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FCFA2A-D6BB-3EDE-6243-DD1D2D7B5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7426247"/>
              </p:ext>
            </p:extLst>
          </p:nvPr>
        </p:nvGraphicFramePr>
        <p:xfrm>
          <a:off x="808101" y="643467"/>
          <a:ext cx="7527798" cy="37998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DBCCAB-69DC-7F7C-2700-B9358F7D57A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End-to-End Results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323491-3BD2-7EB1-13F1-F74AA78FE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782933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5E6C31-487C-CFDB-6E01-FE27D3795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A3D0CE2-91FF-49B3-A5D8-181E900D7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34694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AEBD96-C315-4F53-9D9E-0E20E993E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4299696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8916AAA-66F6-4DFA-88ED-7E27CF6B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625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137D43F-BAD6-47F1-AA65-AEEA38A2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36911" y="4068923"/>
            <a:ext cx="810678" cy="1080902"/>
            <a:chOff x="9685338" y="4460675"/>
            <a:chExt cx="1080904" cy="108090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512C9B2-6B22-4211-A940-FCD7C2CD0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5F7DB84-CDE7-46F8-90DD-9D048A7D5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8FDEBDB-5859-4B9E-8810-2C5CFED09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A14E0-C642-6E99-F199-D4982795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70" y="942975"/>
            <a:ext cx="7475220" cy="35250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9600">
                <a:solidFill>
                  <a:srgbClr val="FFFFFF"/>
                </a:solidFill>
              </a:rPr>
              <a:t>DEMo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1D1A340-723B-4014-B5FE-204F06273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43000" y="4558589"/>
            <a:ext cx="6858000" cy="0"/>
          </a:xfrm>
          <a:prstGeom prst="line">
            <a:avLst/>
          </a:prstGeom>
          <a:ln w="28575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3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5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E485E-6B15-3C2A-6AF3-538ED65B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Challenges in Leave Management</a:t>
            </a:r>
          </a:p>
        </p:txBody>
      </p:sp>
      <p:pic>
        <p:nvPicPr>
          <p:cNvPr id="5" name="Content Placeholder 4" descr="Young married couple arguing at home about bills, man throwing papers, woman sitting at dining table and holding head">
            <a:extLst>
              <a:ext uri="{FF2B5EF4-FFF2-40B4-BE49-F238E27FC236}">
                <a16:creationId xmlns:a16="http://schemas.microsoft.com/office/drawing/2014/main" id="{814823AC-E6E4-4F21-977E-B39F5FD2BE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rcRect l="16648" r="18151" b="3"/>
          <a:stretch>
            <a:fillRect/>
          </a:stretch>
        </p:blipFill>
        <p:spPr>
          <a:xfrm>
            <a:off x="755397" y="2265037"/>
            <a:ext cx="3816600" cy="390715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E5959-F079-4FDF-1CAE-405FA0D18A8E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872162" y="2320412"/>
            <a:ext cx="3474023" cy="38517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200" b="1"/>
              <a:t>Informal Leave Requests</a:t>
            </a:r>
          </a:p>
          <a:p>
            <a:pPr marL="0" lvl="1" indent="0">
              <a:buNone/>
            </a:pPr>
            <a:r>
              <a:rPr lang="en-US" sz="1200"/>
              <a:t>Leave requests are handled via handwritten notes, texts, and verbal messages, creating confusion and lack of clarity.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200" b="1"/>
              <a:t>Staff Dissatisfaction</a:t>
            </a:r>
          </a:p>
          <a:p>
            <a:pPr marL="0" lvl="1" indent="0">
              <a:buNone/>
            </a:pPr>
            <a:r>
              <a:rPr lang="en-US" sz="1200"/>
              <a:t>Frequent forgetfulness and miscommunication lead to staff frustration and dissatisfaction with the leave management process.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200" b="1"/>
              <a:t>Scheduling Conflicts</a:t>
            </a:r>
          </a:p>
          <a:p>
            <a:pPr marL="0" lvl="1" indent="0">
              <a:buNone/>
            </a:pPr>
            <a:r>
              <a:rPr lang="en-US" sz="1200"/>
              <a:t>Poor record-keeping causes scheduling conflicts, especially during busy seasons or periods of high staff turnover.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200" b="1"/>
              <a:t>Impacts on Efficiency</a:t>
            </a:r>
          </a:p>
          <a:p>
            <a:pPr marL="0" lvl="1" indent="0">
              <a:buNone/>
            </a:pPr>
            <a:r>
              <a:rPr lang="en-US" sz="1200"/>
              <a:t>These issues lower staff morale and reduce the operational efficiency of the restaurant.</a:t>
            </a:r>
            <a:endParaRPr lang="en-NZ" sz="12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3120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6DBFAD4-B5FC-442B-A283-381B01B19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649DC7-8769-4383-A6F2-8F366BA7A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NZ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C67FD53-2686-4E0E-BA49-976F78F9A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NZ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D25BAE-760F-9DB1-499F-677AADF9A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/>
              <a:t>Desired State for the Industry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14C75-AB98-B161-BFA6-FA6DDCACDF3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802386" y="2121408"/>
            <a:ext cx="3569589" cy="4050792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Online Leave Requests</a:t>
            </a:r>
          </a:p>
          <a:p>
            <a:pPr marL="0" lvl="1" indent="0">
              <a:buNone/>
            </a:pPr>
            <a:r>
              <a:rPr lang="en-US" sz="1400"/>
              <a:t>Staff can easily submit leave requests through a digital platform, making the process fast and convenient.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Efficient Review and Approval</a:t>
            </a:r>
          </a:p>
          <a:p>
            <a:pPr marL="0" lvl="1" indent="0">
              <a:buNone/>
            </a:pPr>
            <a:r>
              <a:rPr lang="en-US" sz="1400"/>
              <a:t>Managers can quickly review, approve, or decline leave requests using a centralized online system, improving efficiency.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Automatic Record-Keeping</a:t>
            </a:r>
          </a:p>
          <a:p>
            <a:pPr marL="0" lvl="1" indent="0">
              <a:buNone/>
            </a:pPr>
            <a:r>
              <a:rPr lang="en-US" sz="1400"/>
              <a:t>The system automatically keeps records of leave history, ensuring easy access and supporting effective shift planning.</a:t>
            </a:r>
            <a:endParaRPr lang="en-NZ" sz="1400"/>
          </a:p>
        </p:txBody>
      </p:sp>
      <p:pic>
        <p:nvPicPr>
          <p:cNvPr id="5" name="Content Placeholder 4" descr="Document with check mark on digital background.">
            <a:extLst>
              <a:ext uri="{FF2B5EF4-FFF2-40B4-BE49-F238E27FC236}">
                <a16:creationId xmlns:a16="http://schemas.microsoft.com/office/drawing/2014/main" id="{DD9EF812-5ACD-4C89-B47D-C9A1086D75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rcRect l="25995" r="23419"/>
          <a:stretch>
            <a:fillRect/>
          </a:stretch>
        </p:blipFill>
        <p:spPr>
          <a:xfrm>
            <a:off x="4770834" y="2193036"/>
            <a:ext cx="3579876" cy="398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0157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A1D818-5BF5-2000-D287-6E205E4913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Stakeholders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22F0F8-D2D8-5318-36A0-26FB90CB9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44398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Product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r>
              <a:rPr lang="en-US"/>
              <a:t>Goal: Simple digital leave management system for restaurants.</a:t>
            </a:r>
          </a:p>
          <a:p>
            <a:r>
              <a:rPr lang="en-US"/>
              <a:t>Features: Submit, approve, track leave, generate reports.</a:t>
            </a:r>
          </a:p>
          <a:p>
            <a:r>
              <a:rPr lang="en-US"/>
              <a:t>Responsive web app (React.js + Node.js + MySQL).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6E5FAB29-02CE-EBBB-279C-86D35B8A9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15106"/>
          <a:stretch>
            <a:fillRect/>
          </a:stretch>
        </p:blipFill>
        <p:spPr>
          <a:xfrm>
            <a:off x="802386" y="859971"/>
            <a:ext cx="7539228" cy="562791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System Architecture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User Stories</a:t>
            </a:r>
          </a:p>
        </p:txBody>
      </p:sp>
      <p:pic>
        <p:nvPicPr>
          <p:cNvPr id="7" name="Content Placeholder 6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5403F4EF-C6DA-D22F-E5E1-02CBFB9BB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9908"/>
          <a:stretch>
            <a:fillRect/>
          </a:stretch>
        </p:blipFill>
        <p:spPr>
          <a:xfrm>
            <a:off x="685800" y="1832941"/>
            <a:ext cx="7704513" cy="3803930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36</TotalTime>
  <Words>662</Words>
  <Application>Microsoft Office PowerPoint</Application>
  <PresentationFormat>On-screen Show (4:3)</PresentationFormat>
  <Paragraphs>78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Aptos</vt:lpstr>
      <vt:lpstr>Calibri</vt:lpstr>
      <vt:lpstr>Rockwell</vt:lpstr>
      <vt:lpstr>Rockwell Condensed</vt:lpstr>
      <vt:lpstr>Rockwell Extra Bold</vt:lpstr>
      <vt:lpstr>Wingdings</vt:lpstr>
      <vt:lpstr>Wood Type</vt:lpstr>
      <vt:lpstr>Leave Form System</vt:lpstr>
      <vt:lpstr>Introduction &amp; Purpose</vt:lpstr>
      <vt:lpstr>Challenges in Leave Management</vt:lpstr>
      <vt:lpstr>Desired State for the Industry</vt:lpstr>
      <vt:lpstr>Industry Background</vt:lpstr>
      <vt:lpstr>Stakeholders</vt:lpstr>
      <vt:lpstr>Product Overview</vt:lpstr>
      <vt:lpstr>System Architecture</vt:lpstr>
      <vt:lpstr>User Stories</vt:lpstr>
      <vt:lpstr>USER STORIES</vt:lpstr>
      <vt:lpstr>USER FLOW</vt:lpstr>
      <vt:lpstr>USER FLOW</vt:lpstr>
      <vt:lpstr>FIGMA DESIGN - staff</vt:lpstr>
      <vt:lpstr>FIGMA DESIGN - staff</vt:lpstr>
      <vt:lpstr>Figma design- staff</vt:lpstr>
      <vt:lpstr>FIGMA DESIGN - ADMIN</vt:lpstr>
      <vt:lpstr>FIGMA DESIGN - ADMIN</vt:lpstr>
      <vt:lpstr>FIGMA DESIGN - ADMIN</vt:lpstr>
      <vt:lpstr>FIGMA DESIGN - ADMIN</vt:lpstr>
      <vt:lpstr>Out of Scope Features</vt:lpstr>
      <vt:lpstr>Non-Functional Requirements</vt:lpstr>
      <vt:lpstr>Testing Strategy</vt:lpstr>
      <vt:lpstr>Deployment &amp; Implementation</vt:lpstr>
      <vt:lpstr>End-to-End Results</vt:lpstr>
      <vt:lpstr>References &amp; Tools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Rose Anne Brillo</cp:lastModifiedBy>
  <cp:revision>10</cp:revision>
  <dcterms:created xsi:type="dcterms:W3CDTF">2013-01-27T09:14:16Z</dcterms:created>
  <dcterms:modified xsi:type="dcterms:W3CDTF">2025-07-17T11:32:28Z</dcterms:modified>
  <cp:category/>
</cp:coreProperties>
</file>