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24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D17B"/>
    <a:srgbClr val="8EC7F5"/>
    <a:srgbClr val="1280D7"/>
    <a:srgbClr val="088BEC"/>
    <a:srgbClr val="0066E6"/>
    <a:srgbClr val="8DC7F4"/>
    <a:srgbClr val="F2D07B"/>
    <a:srgbClr val="F66A53"/>
    <a:srgbClr val="A8C5E3"/>
    <a:srgbClr val="958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89567"/>
  </p:normalViewPr>
  <p:slideViewPr>
    <p:cSldViewPr snapToGrid="0" snapToObjects="1">
      <p:cViewPr varScale="1">
        <p:scale>
          <a:sx n="95" d="100"/>
          <a:sy n="95" d="100"/>
        </p:scale>
        <p:origin x="1328" y="192"/>
      </p:cViewPr>
      <p:guideLst>
        <p:guide orient="horz" pos="686"/>
        <p:guide pos="2434"/>
      </p:guideLst>
    </p:cSldViewPr>
  </p:slideViewPr>
  <p:outlineViewPr>
    <p:cViewPr>
      <p:scale>
        <a:sx n="33" d="100"/>
        <a:sy n="33" d="100"/>
      </p:scale>
      <p:origin x="0" y="-153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9224" y="36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858F-A3E5-0042-A321-1A801C3EEE6F}" type="datetimeFigureOut">
              <a:t>2021/5/13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9140-4682-D043-8E27-BD6D5F44E8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3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C6486-61DE-A64D-8332-121ED7179000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1D19B-1EDB-134C-BA66-E4242D2B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2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D19B-1EDB-134C-BA66-E4242D2BA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70ABE1-2201-A245-A0B7-73617F757C9E}" type="datetime1">
              <a:t>2021/5/13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70ABE1-2201-A245-A0B7-73617F757C9E}" type="datetime1">
              <a:t>2021/5/13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3ACCE-8DE9-8F46-979B-0C4173080547}" type="datetime1">
              <a:t>2021/5/13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38D1ED-1977-FD44-B879-D0B8760A45DD}"/>
              </a:ext>
            </a:extLst>
          </p:cNvPr>
          <p:cNvSpPr txBox="1">
            <a:spLocks/>
          </p:cNvSpPr>
          <p:nvPr userDrawn="1"/>
        </p:nvSpPr>
        <p:spPr>
          <a:xfrm>
            <a:off x="11067067" y="6356350"/>
            <a:ext cx="6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0" i="0" kern="1200">
                <a:solidFill>
                  <a:srgbClr val="034ED8"/>
                </a:solidFill>
                <a:latin typeface="TencentSans W7" panose="020C04030202040F0204" pitchFamily="34" charset="-122"/>
                <a:ea typeface="TencentSans W7" panose="020C04030202040F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25E7F2-5261-0745-9757-295DA91F256C}" type="slidenum">
              <a:rPr lang="en-US" sz="1400" b="0" smtClean="0"/>
              <a:pPr/>
              <a:t>‹#›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7341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BEB0BB-B5CD-D140-80C6-D31F6BC18BC6}"/>
              </a:ext>
            </a:extLst>
          </p:cNvPr>
          <p:cNvSpPr txBox="1">
            <a:spLocks/>
          </p:cNvSpPr>
          <p:nvPr/>
        </p:nvSpPr>
        <p:spPr>
          <a:xfrm>
            <a:off x="588103" y="540996"/>
            <a:ext cx="6324141" cy="714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>
                <a:solidFill>
                  <a:srgbClr val="5694D9"/>
                </a:solidFill>
                <a:latin typeface="TencentSans W3" panose="020C04030202040F0204" pitchFamily="34" charset="-122"/>
                <a:ea typeface="TencentSans W3" panose="020C04030202040F0204" pitchFamily="34" charset="-122"/>
                <a:cs typeface="Heiti TC Light" charset="-120"/>
              </a:rPr>
              <a:t>性能优化思考</a:t>
            </a:r>
            <a:endParaRPr lang="en-US" sz="4400" b="1" dirty="0">
              <a:solidFill>
                <a:srgbClr val="5694D9"/>
              </a:solidFill>
              <a:latin typeface="TencentSans W3" panose="020C04030202040F0204" pitchFamily="34" charset="-122"/>
              <a:ea typeface="TencentSans W3" panose="020C04030202040F0204" pitchFamily="34" charset="-122"/>
              <a:cs typeface="Heiti TC Light" charset="-12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2CD6D3-371B-464C-9F10-CC5CA85504C6}"/>
              </a:ext>
            </a:extLst>
          </p:cNvPr>
          <p:cNvGrpSpPr/>
          <p:nvPr/>
        </p:nvGrpSpPr>
        <p:grpSpPr>
          <a:xfrm>
            <a:off x="261421" y="2635119"/>
            <a:ext cx="11751170" cy="985446"/>
            <a:chOff x="5171506" y="1071684"/>
            <a:chExt cx="4867837" cy="266369"/>
          </a:xfrm>
        </p:grpSpPr>
        <p:sp>
          <p:nvSpPr>
            <p:cNvPr id="14" name="五边形 23">
              <a:extLst>
                <a:ext uri="{FF2B5EF4-FFF2-40B4-BE49-F238E27FC236}">
                  <a16:creationId xmlns:a16="http://schemas.microsoft.com/office/drawing/2014/main" id="{751B836C-D69B-904E-BC5C-B2F49B547D8D}"/>
                </a:ext>
              </a:extLst>
            </p:cNvPr>
            <p:cNvSpPr/>
            <p:nvPr/>
          </p:nvSpPr>
          <p:spPr>
            <a:xfrm>
              <a:off x="5171506" y="1071689"/>
              <a:ext cx="669548" cy="262735"/>
            </a:xfrm>
            <a:prstGeom prst="homePlate">
              <a:avLst>
                <a:gd name="adj" fmla="val 28666"/>
              </a:avLst>
            </a:prstGeom>
            <a:solidFill>
              <a:srgbClr val="F2D07B"/>
            </a:solidFill>
            <a:ln w="0">
              <a:solidFill>
                <a:srgbClr val="F2D07B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Input event</a:t>
              </a:r>
            </a:p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handlers</a:t>
              </a:r>
              <a:endParaRPr 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endParaRPr>
            </a:p>
          </p:txBody>
        </p:sp>
        <p:sp>
          <p:nvSpPr>
            <p:cNvPr id="15" name="燕尾形 27">
              <a:extLst>
                <a:ext uri="{FF2B5EF4-FFF2-40B4-BE49-F238E27FC236}">
                  <a16:creationId xmlns:a16="http://schemas.microsoft.com/office/drawing/2014/main" id="{0193F03B-0D6B-EF47-9D89-8F4D2673BB10}"/>
                </a:ext>
              </a:extLst>
            </p:cNvPr>
            <p:cNvSpPr/>
            <p:nvPr/>
          </p:nvSpPr>
          <p:spPr>
            <a:xfrm>
              <a:off x="6996155" y="1071684"/>
              <a:ext cx="669549" cy="262734"/>
            </a:xfrm>
            <a:prstGeom prst="chevron">
              <a:avLst>
                <a:gd name="adj" fmla="val 29076"/>
              </a:avLst>
            </a:prstGeom>
            <a:solidFill>
              <a:srgbClr val="9582DE"/>
            </a:solidFill>
            <a:ln w="0">
              <a:solidFill>
                <a:srgbClr val="9582DE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rPr lang="en-US" altLang="zh-CN" sz="1600" b="1" dirty="0" err="1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RecalcStyles</a:t>
              </a:r>
              <a:endParaRPr 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endParaRPr>
            </a:p>
          </p:txBody>
        </p:sp>
        <p:sp>
          <p:nvSpPr>
            <p:cNvPr id="17" name="燕尾形 25">
              <a:extLst>
                <a:ext uri="{FF2B5EF4-FFF2-40B4-BE49-F238E27FC236}">
                  <a16:creationId xmlns:a16="http://schemas.microsoft.com/office/drawing/2014/main" id="{4B871425-7CDF-6648-9E5C-336819F136EB}"/>
                </a:ext>
              </a:extLst>
            </p:cNvPr>
            <p:cNvSpPr/>
            <p:nvPr/>
          </p:nvSpPr>
          <p:spPr>
            <a:xfrm>
              <a:off x="7578176" y="1071685"/>
              <a:ext cx="653329" cy="262734"/>
            </a:xfrm>
            <a:prstGeom prst="chevron">
              <a:avLst>
                <a:gd name="adj" fmla="val 27781"/>
              </a:avLst>
            </a:prstGeom>
            <a:solidFill>
              <a:srgbClr val="9582DE"/>
            </a:solidFill>
            <a:ln w="0">
              <a:solidFill>
                <a:srgbClr val="9582DE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Layout</a:t>
              </a:r>
              <a:endParaRPr 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endParaRPr>
            </a:p>
          </p:txBody>
        </p:sp>
        <p:sp>
          <p:nvSpPr>
            <p:cNvPr id="18" name="燕尾形 26">
              <a:extLst>
                <a:ext uri="{FF2B5EF4-FFF2-40B4-BE49-F238E27FC236}">
                  <a16:creationId xmlns:a16="http://schemas.microsoft.com/office/drawing/2014/main" id="{03077EA8-5837-B648-8140-B28D9AB7FFD7}"/>
                </a:ext>
              </a:extLst>
            </p:cNvPr>
            <p:cNvSpPr/>
            <p:nvPr/>
          </p:nvSpPr>
          <p:spPr>
            <a:xfrm>
              <a:off x="8686724" y="1075320"/>
              <a:ext cx="647182" cy="262733"/>
            </a:xfrm>
            <a:prstGeom prst="chevron">
              <a:avLst>
                <a:gd name="adj" fmla="val 27729"/>
              </a:avLst>
            </a:prstGeom>
            <a:solidFill>
              <a:srgbClr val="82AF6D"/>
            </a:solidFill>
            <a:ln w="0">
              <a:prstDash val="solid"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Paint</a:t>
              </a:r>
              <a:endParaRPr 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endParaRPr>
            </a:p>
          </p:txBody>
        </p:sp>
        <p:sp>
          <p:nvSpPr>
            <p:cNvPr id="19" name="燕尾形 21">
              <a:extLst>
                <a:ext uri="{FF2B5EF4-FFF2-40B4-BE49-F238E27FC236}">
                  <a16:creationId xmlns:a16="http://schemas.microsoft.com/office/drawing/2014/main" id="{0370F09C-CBFA-004D-ABD9-70BF083C7282}"/>
                </a:ext>
              </a:extLst>
            </p:cNvPr>
            <p:cNvSpPr/>
            <p:nvPr/>
          </p:nvSpPr>
          <p:spPr>
            <a:xfrm>
              <a:off x="9255005" y="1075319"/>
              <a:ext cx="784338" cy="262734"/>
            </a:xfrm>
            <a:prstGeom prst="chevron">
              <a:avLst>
                <a:gd name="adj" fmla="val 26411"/>
              </a:avLst>
            </a:prstGeom>
            <a:solidFill>
              <a:srgbClr val="82AF6D"/>
            </a:solidFill>
            <a:ln w="0">
              <a:solidFill>
                <a:srgbClr val="82AF6D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Composite</a:t>
              </a:r>
              <a:endParaRPr 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endParaRPr>
            </a:p>
          </p:txBody>
        </p:sp>
      </p:grpSp>
      <p:sp>
        <p:nvSpPr>
          <p:cNvPr id="22" name="燕尾形 27">
            <a:extLst>
              <a:ext uri="{FF2B5EF4-FFF2-40B4-BE49-F238E27FC236}">
                <a16:creationId xmlns:a16="http://schemas.microsoft.com/office/drawing/2014/main" id="{9B2D68E2-1073-2C47-86B5-EEE3FF78F6BD}"/>
              </a:ext>
            </a:extLst>
          </p:cNvPr>
          <p:cNvSpPr/>
          <p:nvPr/>
        </p:nvSpPr>
        <p:spPr>
          <a:xfrm>
            <a:off x="1672680" y="2635140"/>
            <a:ext cx="1704202" cy="971999"/>
          </a:xfrm>
          <a:prstGeom prst="chevron">
            <a:avLst>
              <a:gd name="adj" fmla="val 29076"/>
            </a:avLst>
          </a:prstGeom>
          <a:solidFill>
            <a:srgbClr val="F3D17B"/>
          </a:solidFill>
          <a:ln w="0">
            <a:solidFill>
              <a:srgbClr val="F3D17B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zh-CN" sz="1600" b="1" dirty="0" err="1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RequestAnimationFrame</a:t>
            </a:r>
            <a:endParaRPr lang="zh-CN" sz="1600" b="1" dirty="0">
              <a:solidFill>
                <a:srgbClr val="FFFFFF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23" name="燕尾形 27">
            <a:extLst>
              <a:ext uri="{FF2B5EF4-FFF2-40B4-BE49-F238E27FC236}">
                <a16:creationId xmlns:a16="http://schemas.microsoft.com/office/drawing/2014/main" id="{44A4EB4B-B803-7B4A-BC23-63E11B26DDEC}"/>
              </a:ext>
            </a:extLst>
          </p:cNvPr>
          <p:cNvSpPr/>
          <p:nvPr/>
        </p:nvSpPr>
        <p:spPr>
          <a:xfrm>
            <a:off x="3162141" y="2635140"/>
            <a:ext cx="1704202" cy="971999"/>
          </a:xfrm>
          <a:prstGeom prst="chevron">
            <a:avLst>
              <a:gd name="adj" fmla="val 29076"/>
            </a:avLst>
          </a:prstGeom>
          <a:solidFill>
            <a:srgbClr val="8EC7F5"/>
          </a:solidFill>
          <a:ln w="0">
            <a:solidFill>
              <a:srgbClr val="8EC7F5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Parse</a:t>
            </a:r>
          </a:p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HTML</a:t>
            </a:r>
            <a:endParaRPr lang="zh-CN" sz="1600" b="1" dirty="0">
              <a:solidFill>
                <a:srgbClr val="FFFFFF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24" name="燕尾形 25">
            <a:extLst>
              <a:ext uri="{FF2B5EF4-FFF2-40B4-BE49-F238E27FC236}">
                <a16:creationId xmlns:a16="http://schemas.microsoft.com/office/drawing/2014/main" id="{24BD6806-0C9B-C545-A0F7-9D463BD147B2}"/>
              </a:ext>
            </a:extLst>
          </p:cNvPr>
          <p:cNvSpPr/>
          <p:nvPr/>
        </p:nvSpPr>
        <p:spPr>
          <a:xfrm>
            <a:off x="7442053" y="2635120"/>
            <a:ext cx="1493512" cy="971998"/>
          </a:xfrm>
          <a:prstGeom prst="chevron">
            <a:avLst>
              <a:gd name="adj" fmla="val 27781"/>
            </a:avLst>
          </a:prstGeom>
          <a:solidFill>
            <a:srgbClr val="9582DE"/>
          </a:solidFill>
          <a:ln w="0">
            <a:solidFill>
              <a:srgbClr val="9582DE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Update</a:t>
            </a:r>
          </a:p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Layer Tree</a:t>
            </a:r>
            <a:endParaRPr lang="zh-CN" sz="1600" b="1" dirty="0">
              <a:solidFill>
                <a:srgbClr val="FFFFFF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3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"/>
    </mc:Choice>
    <mc:Fallback xmlns="">
      <p:transition spd="slow" advTm="36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84286</TotalTime>
  <Words>17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</vt:lpstr>
      <vt:lpstr>TencentSans W3</vt:lpstr>
      <vt:lpstr>TencentSans W7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前端配置管理系统Moonlihgt从0到1</dc:title>
  <dc:creator>Microsoft Office User</dc:creator>
  <cp:lastModifiedBy>T117862</cp:lastModifiedBy>
  <cp:revision>2662</cp:revision>
  <cp:lastPrinted>2019-01-23T11:53:46Z</cp:lastPrinted>
  <dcterms:created xsi:type="dcterms:W3CDTF">2017-12-28T16:04:27Z</dcterms:created>
  <dcterms:modified xsi:type="dcterms:W3CDTF">2021-05-13T08:52:37Z</dcterms:modified>
</cp:coreProperties>
</file>