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759"/>
  </p:normalViewPr>
  <p:slideViewPr>
    <p:cSldViewPr snapToGrid="0" snapToObjects="1">
      <p:cViewPr>
        <p:scale>
          <a:sx n="33" d="100"/>
          <a:sy n="33" d="100"/>
        </p:scale>
        <p:origin x="1446" y="-2346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3B5EB54-1DB2-49B8-AC86-3582738D4C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1766613" y="8902663"/>
            <a:ext cx="19887442" cy="10008997"/>
          </a:xfrm>
        </p:spPr>
      </p:pic>
      <p:pic>
        <p:nvPicPr>
          <p:cNvPr id="17" name="Picture Placeholder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B5B57E-8938-4ED1-B14F-BABF94E2938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7895" r="27895"/>
          <a:stretch>
            <a:fillRect/>
          </a:stretch>
        </p:blipFill>
        <p:spPr>
          <a:xfrm>
            <a:off x="33848817" y="7513503"/>
            <a:ext cx="7994507" cy="9101138"/>
          </a:xfrm>
        </p:spPr>
      </p:pic>
      <p:sp>
        <p:nvSpPr>
          <p:cNvPr id="6" name="Text Placeholder 16"/>
          <p:cNvSpPr txBox="1">
            <a:spLocks/>
          </p:cNvSpPr>
          <p:nvPr/>
        </p:nvSpPr>
        <p:spPr>
          <a:xfrm>
            <a:off x="12292012" y="2307149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Duo Tech features:</a:t>
            </a: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12292014" y="24061092"/>
            <a:ext cx="9418320" cy="3248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</a:rPr>
              <a:t>Auto-detection of window position and configuration</a:t>
            </a:r>
          </a:p>
          <a:p>
            <a:pPr marL="457200" indent="-457200">
              <a:spcAft>
                <a:spcPts val="2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</a:rPr>
              <a:t>Configuration storage and retrial to allow one click workspace recall</a:t>
            </a:r>
          </a:p>
          <a:p>
            <a:pPr marL="457200" indent="-457200">
              <a:spcAft>
                <a:spcPts val="2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</a:rPr>
              <a:t>Handling of Windows display settings to optimize display area usage.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22417892" y="2307149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Title: lorem ipsum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22463903" y="24061092"/>
            <a:ext cx="9418320" cy="787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Bullet. </a:t>
            </a:r>
            <a:r>
              <a:rPr lang="en-US" dirty="0" err="1">
                <a:latin typeface="Verdana Regular" charset="0"/>
              </a:rPr>
              <a:t>lum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exer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adipsustrud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tuerat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lorpera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esenibh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faccum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iuscili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quamcommy</a:t>
            </a:r>
            <a:r>
              <a:rPr lang="en-US" dirty="0">
                <a:latin typeface="Verdana Regular" charset="0"/>
              </a:rPr>
              <a:t> nit </a:t>
            </a:r>
            <a:r>
              <a:rPr lang="en-US" dirty="0" err="1">
                <a:latin typeface="Verdana Regular" charset="0"/>
              </a:rPr>
              <a:t>lorerillut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ullam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quat</a:t>
            </a:r>
            <a:r>
              <a:rPr lang="en-US" dirty="0">
                <a:latin typeface="Verdana Regular" charset="0"/>
              </a:rPr>
              <a:t> lore </a:t>
            </a:r>
            <a:r>
              <a:rPr lang="en-US" dirty="0" err="1">
                <a:latin typeface="Verdana Regular" charset="0"/>
              </a:rPr>
              <a:t>verostrud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ming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faciliquisse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modolortin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 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ad </a:t>
            </a:r>
            <a:r>
              <a:rPr lang="en-US" dirty="0" err="1">
                <a:latin typeface="Verdana Regular" charset="0"/>
              </a:rPr>
              <a:t>essi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Lore del </a:t>
            </a:r>
            <a:r>
              <a:rPr lang="en-US" dirty="0" err="1">
                <a:latin typeface="Verdana Regular" charset="0"/>
              </a:rPr>
              <a:t>utatis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amcorpercin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riliq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uismodo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leniat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aciduisl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eugait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nos</a:t>
            </a:r>
            <a:r>
              <a:rPr lang="en-US" dirty="0">
                <a:latin typeface="Verdana Regular" charset="0"/>
              </a:rPr>
              <a:t> alit prat ad </a:t>
            </a:r>
            <a:r>
              <a:rPr lang="en-US" dirty="0" err="1">
                <a:latin typeface="Verdana Regular" charset="0"/>
              </a:rPr>
              <a:t>tions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Sim ipsum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vulputpat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facilit</a:t>
            </a:r>
            <a:r>
              <a:rPr lang="en-US" dirty="0">
                <a:latin typeface="Verdana Regular" charset="0"/>
              </a:rPr>
              <a:t> am </a:t>
            </a:r>
            <a:r>
              <a:rPr lang="en-US" dirty="0" err="1">
                <a:latin typeface="Verdana Regular" charset="0"/>
              </a:rPr>
              <a:t>delestrud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vendre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elisisc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illaorp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ercilisi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amconsequat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senisi</a:t>
            </a:r>
            <a:r>
              <a:rPr lang="en-US" dirty="0">
                <a:latin typeface="Verdana Regular" charset="0"/>
              </a:rPr>
              <a:t>.</a:t>
            </a:r>
          </a:p>
          <a:p>
            <a:pPr marL="0" indent="0">
              <a:spcAft>
                <a:spcPts val="2600"/>
              </a:spcAft>
              <a:buNone/>
            </a:pPr>
            <a:endParaRPr lang="en-US" dirty="0">
              <a:latin typeface="Verdana Regular" charset="0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494668" y="5659837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 Regular" charset="0"/>
              </a:rPr>
              <a:t>Asus </a:t>
            </a:r>
            <a:r>
              <a:rPr lang="en-US" dirty="0" err="1">
                <a:solidFill>
                  <a:srgbClr val="FFFFFF"/>
                </a:solidFill>
                <a:latin typeface="Verdana Regular" charset="0"/>
              </a:rPr>
              <a:t>Zenbook</a:t>
            </a:r>
            <a:r>
              <a:rPr lang="en-US" dirty="0">
                <a:solidFill>
                  <a:srgbClr val="FFFFFF"/>
                </a:solidFill>
                <a:latin typeface="Verdana Regular" charset="0"/>
              </a:rPr>
              <a:t> Pro Duo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7585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Asus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Zenbook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Pro Duo is a new paradigm in laptop computing. While multi-screen computers have become common, the idea of having multiple screens on a mobile device such as a laptop is a relatively new idea. The Asus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Zenbook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Pro Duo is one of the first multi-screen portable devices on the market and as such faces some interesting challenges. 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About the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Zenbook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Pro Duo: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CPU: Intel Core I9-9980HK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•GPU: NVIDIA GeForce RTX 2060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•Memory: 16/32GB 2666Mhz DDR4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•OS: Windows 10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•4K UHD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NanoEdge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OLED HDR touchscreen display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•4K UHD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NanoEdge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OLED HDR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ScreenPad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Plus companion display</a:t>
            </a:r>
          </a:p>
          <a:p>
            <a:pPr>
              <a:spcAft>
                <a:spcPts val="2600"/>
              </a:spcAft>
            </a:pP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Out of the box the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Zenbook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comes standard with a few tools to utilize the capabilities of the companion screen however they tools provided are limited. Further, the basic Windows environment does not allow for an optimal user experience. </a:t>
            </a:r>
          </a:p>
          <a:p>
            <a:pPr marL="0" indent="0">
              <a:spcAft>
                <a:spcPts val="2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goal of the Duo Tech project is to develop and application to enhance the user experience with the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Zenbook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companion screen as well as innovate tools that might be used in forthcoming dual screen systems. </a:t>
            </a:r>
          </a:p>
          <a:p>
            <a:pPr>
              <a:spcAft>
                <a:spcPts val="2600"/>
              </a:spcAft>
            </a:pP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Duo Tech: Asus Pro Duo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338024" y="6393535"/>
            <a:ext cx="19544199" cy="60805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Improving window management user experience on companion display Windows systems.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33934401" y="5503233"/>
            <a:ext cx="815869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 Regular" charset="0"/>
              </a:rPr>
              <a:t>The Duo Tech Team</a:t>
            </a: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716912" y="16884911"/>
            <a:ext cx="8126412" cy="853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From Left to right: </a:t>
            </a:r>
            <a:r>
              <a:rPr lang="en-US" dirty="0"/>
              <a:t>Derk Kieft, Rose Garcia, </a:t>
            </a: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Sakthival</a:t>
            </a:r>
            <a:r>
              <a:rPr lang="en-US" dirty="0"/>
              <a:t>, Matt </a:t>
            </a:r>
            <a:r>
              <a:rPr lang="en-US" dirty="0" err="1"/>
              <a:t>Ferchland</a:t>
            </a:r>
            <a:endParaRPr lang="en-US" dirty="0">
              <a:latin typeface="Verdana Regular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###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F12A5-FA2C-4DA3-B8A3-A4476A2C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613" y="16857574"/>
            <a:ext cx="8572501" cy="5164534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74B3C2-DA8A-4C16-9CCD-FD481A8A4E90}"/>
              </a:ext>
            </a:extLst>
          </p:cNvPr>
          <p:cNvSpPr txBox="1">
            <a:spLocks/>
          </p:cNvSpPr>
          <p:nvPr/>
        </p:nvSpPr>
        <p:spPr>
          <a:xfrm>
            <a:off x="33713415" y="21207932"/>
            <a:ext cx="8126412" cy="194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Mike </a:t>
            </a:r>
            <a:r>
              <a:rPr lang="en-US" dirty="0" err="1">
                <a:latin typeface="Verdana Regular" charset="0"/>
              </a:rPr>
              <a:t>Premi</a:t>
            </a:r>
            <a:r>
              <a:rPr lang="en-US" dirty="0">
                <a:latin typeface="Verdana Regular" charset="0"/>
              </a:rPr>
              <a:t> of Intel (Project Sponsor)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Anne McEwan of Intel 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Bryan Hobbs of Intel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E822902-9A33-493C-9D6E-17A02C55C32F}"/>
              </a:ext>
            </a:extLst>
          </p:cNvPr>
          <p:cNvSpPr txBox="1">
            <a:spLocks/>
          </p:cNvSpPr>
          <p:nvPr/>
        </p:nvSpPr>
        <p:spPr>
          <a:xfrm>
            <a:off x="33934401" y="19530060"/>
            <a:ext cx="815869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 Regular" charset="0"/>
              </a:rPr>
              <a:t>Duo Tech Would like to thank:</a:t>
            </a: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397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Georgia</vt:lpstr>
      <vt:lpstr>Impact</vt:lpstr>
      <vt:lpstr>KievitPro-Regular</vt:lpstr>
      <vt:lpstr>Rufina-Stencil-Regular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Kieft, Derk Allan</cp:lastModifiedBy>
  <cp:revision>60</cp:revision>
  <dcterms:created xsi:type="dcterms:W3CDTF">2017-04-19T21:01:26Z</dcterms:created>
  <dcterms:modified xsi:type="dcterms:W3CDTF">2020-02-02T22:44:50Z</dcterms:modified>
</cp:coreProperties>
</file>