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17" d="100"/>
          <a:sy n="117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Toxic Tweets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3399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 Gao, Andrea Koch, Ian Lyons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729626" y="2029900"/>
            <a:ext cx="33996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(The group formerly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known as BotsBotsBots)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Shape 89" descr="Image result for toxic twee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350" y="1025550"/>
            <a:ext cx="3625301" cy="34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#abortion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#prochoice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#prolife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604550"/>
            <a:ext cx="6087825" cy="43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#guncontrol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400" y="702675"/>
            <a:ext cx="5742076" cy="4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#wikileaks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325" y="580925"/>
            <a:ext cx="6227601" cy="44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29450" y="2002675"/>
            <a:ext cx="7688700" cy="24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Original BotsBotsBots Proposal:  </a:t>
            </a:r>
            <a:endParaRPr sz="180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 a social bot on Twitter which would detect fake news bots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Observe relationship (if any) between bot activity and political events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Toxic Tweets Project:</a:t>
            </a:r>
            <a:endParaRPr sz="180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Analyze several types of toxicity in tweets, focusing on the 2016 US election cycle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Visualize trends in toxicity levels, major political topics, and the political timeline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818925" y="1968325"/>
            <a:ext cx="3053100" cy="2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49815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Twitter Scraper: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 provides query (query term, search dates, tweet limit per day,  output filename)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Query tweets and export as a csv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Classifier: 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Read in the csv as a pandas dataframe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Vectorize the text in each tweet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the 6 toxic models to identify levels of toxicity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Visualization: 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 graphs and pull them into a dashboard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Visualize the most compelling insights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50" y="900350"/>
            <a:ext cx="3702600" cy="3718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48450" y="1853850"/>
            <a:ext cx="4493700" cy="26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NLP/Classification Libraries Used: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nltk: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Lemmatizer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Tokenizer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sklearn: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TF-IDF Vectorizer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Logistic Regression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Cross Validation Score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scipy: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hstack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963225" y="1859225"/>
            <a:ext cx="3731400" cy="2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Other Libraries Used: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TwitterScraper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Datetime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Plotly (plotting and dashboarding)</a:t>
            </a:r>
            <a:endParaRPr sz="14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 more time, want to use:</a:t>
            </a:r>
            <a:endParaRPr sz="1800"/>
          </a:p>
          <a:p>
            <a:pPr marL="9144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Twitter API developer access</a:t>
            </a:r>
            <a:endParaRPr sz="1400"/>
          </a:p>
          <a:p>
            <a:pPr marL="9144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Networkx: to map Twitter accounts, tweets, and hashtags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30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Kaggle Toxic  Comments Dataset</a:t>
            </a:r>
            <a:endParaRPr sz="16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Wikipedia comments rated by human raters for several types of toxic behavior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6 categories:  Toxic, Severe Toxic, Obscene, Threat, Insult, Identity Hate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Training data: ~500,000 comments</a:t>
            </a:r>
            <a:endParaRPr sz="14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Tweets: Queried 5 topics from Jan. 1, 2016 - Feb. 28, 2018: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-"/>
            </a:pPr>
            <a:r>
              <a:rPr lang="en" sz="1400"/>
              <a:t>Hillary Clinton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Donald Trump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Gun control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Wikileaks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Abortion (abortion/pro-choice/pro-life)</a:t>
            </a:r>
            <a:endParaRPr sz="14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Vectorized tweet text and classified to get toxicity levels per toxicity category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36600" y="1845500"/>
            <a:ext cx="4256700" cy="31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 Detection: need to start with identified accounts, or identify accounts based on behavioral pattern, and expand on the network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Fake News: need to use methods (e.g. neural nets) that can understand and ingest the </a:t>
            </a:r>
            <a:r>
              <a:rPr lang="en" sz="1400" i="1"/>
              <a:t>syntax </a:t>
            </a:r>
            <a:r>
              <a:rPr lang="en" sz="1400"/>
              <a:t>of words, not just individual words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Syntax is </a:t>
            </a:r>
            <a:r>
              <a:rPr lang="en" sz="1400" b="1"/>
              <a:t>key</a:t>
            </a:r>
            <a:r>
              <a:rPr lang="en" sz="1400"/>
              <a:t> for the uses of NLP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TwitterScraper is not your best friend, but it is the only one you have</a:t>
            </a:r>
            <a:endParaRPr sz="1400"/>
          </a:p>
        </p:txBody>
      </p:sp>
      <p:pic>
        <p:nvPicPr>
          <p:cNvPr id="123" name="Shape 123" descr="Fox – Pro Cruz 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25" y="1894626"/>
            <a:ext cx="3680501" cy="20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14900" y="1456050"/>
            <a:ext cx="2129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 i="1"/>
              <a:t>Example: Twitter User Network</a:t>
            </a:r>
            <a:endParaRPr sz="10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DEMO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#Hillary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565825"/>
            <a:ext cx="6035376" cy="43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#Trump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618975"/>
            <a:ext cx="6082001" cy="43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</vt:lpstr>
      <vt:lpstr>Raleway</vt:lpstr>
      <vt:lpstr>Streamline</vt:lpstr>
      <vt:lpstr>Toxic Tweets</vt:lpstr>
      <vt:lpstr>GOALS</vt:lpstr>
      <vt:lpstr>APPROACH</vt:lpstr>
      <vt:lpstr>INSTRUMENTS</vt:lpstr>
      <vt:lpstr>DATA</vt:lpstr>
      <vt:lpstr>LESSONS LEARNED</vt:lpstr>
      <vt:lpstr>DEMO</vt:lpstr>
      <vt:lpstr>INSIGHTS: #Hillary</vt:lpstr>
      <vt:lpstr>INSIGHTS: #Trump</vt:lpstr>
      <vt:lpstr>INSIGHTS: #abortion #prochoice #prolife</vt:lpstr>
      <vt:lpstr>INSIGHTS: #guncontrol</vt:lpstr>
      <vt:lpstr>INSIGHTS: #wikileaks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Tweets</dc:title>
  <cp:lastModifiedBy>Andrea Koch</cp:lastModifiedBy>
  <cp:revision>1</cp:revision>
  <dcterms:modified xsi:type="dcterms:W3CDTF">2018-03-10T21:41:52Z</dcterms:modified>
</cp:coreProperties>
</file>