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4839A-2C3C-4D34-B207-C0E9B9A1E93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06EB1-A43C-4CA7-AB1D-8A5434C2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5D4A-1BC1-4B24-51E2-7F43885C2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D730D-DB53-099F-664E-F472BFAC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653D-D3C9-5F75-C4ED-D84B15F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3512-7CDB-41CB-1074-7D0CBDE9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07DD-3791-F5C2-C4E9-5F023C44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C52D-B72A-5999-50EE-62EAF8FA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7D155-10ED-FE50-8FCD-89CD47E3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5F00-6F16-60C0-4D26-AF8E3B02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513A-1B31-6198-7870-D655C7D9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58F82-F1C9-B885-EFC8-9A60B85C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A0501-3F09-E2B9-B1E7-50C84DA61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EE6BA-315D-42AE-E8F0-1BB9E0117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441A-1CFC-B12E-A250-762EDDDD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44F8-0731-021B-3FE3-0B5C6FA9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32C6-4D81-40C3-7C78-5EAC49C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4565-E6E6-5C7B-61DC-0BE51677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32B2-3109-BE83-0186-57250397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6E44-66FA-9A3A-7050-9FCCA498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E8F7-4A96-B56D-D463-00FAB43C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1DDC-77CC-EC0C-C6AC-F843D61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F1EA-1E50-C83B-5B97-FC735672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D7E0-AA8D-85A2-815E-774BA406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851A-0AE0-52CB-2257-2595AB16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3E2D-6611-ADE1-5628-D13AF78F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FD06-1FD1-2C27-1374-44E61F98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1DD0-808F-055D-E81C-71EBA987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447F-482D-3819-06AD-BEA68C79E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8364A-3FEC-039F-9D98-62EBB492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8EF82-6959-1ADF-EE2F-B3FB9E5F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6511E-FB47-B40F-DB58-D72CED52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D7AA2-447D-56D6-E202-FD541332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ACB9-0534-BC6A-2786-5CF9FBBC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E6CC2-F02C-B3B7-4F58-224C888F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4F45C-C21D-41D0-7FD1-E66F9B2B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33F02-275E-3233-B17A-D3CF8DD34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4FA30-4566-3ECD-B49E-3DAC2DBAA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2FE30-03C6-C25F-5E68-F53328BD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4C994-E46F-AE61-4831-57F6F826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5A41E-0ACA-DDBF-4014-E0A3E03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6D1D-DE94-12A8-686E-33846C7C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EC7D8-6391-0C74-2B9D-F9186AE4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59A0D-B118-44E9-ABEB-E04E0FFD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C599-0F8C-979E-C2CE-CBB118EB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2B59E-1F11-845F-BF66-4A3BEBA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79869-8B7A-262C-B9A7-EE524A6E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7385-299E-94FD-39C1-43D07EE8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DB63-4CE7-5362-C6F3-4F2B538B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7FCF-F1E6-4CFD-1689-6BB454D7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BE0F8-BC22-6A6A-7855-DBB772243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EC17-6835-A201-E930-7FB0917E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CD0B-B2E8-355B-51F0-CA68860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D3695-1BCB-ED48-D68D-2E3A898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57B2-D594-EDEF-1D48-D64046A8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57CB5-6FC8-E0CA-F70C-911981216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07C9-E976-1D54-8581-6E196E99F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E3CE-32B9-CA1F-1632-CBB7C634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91D4A-8A9D-4DA8-AB7A-E672DE22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BB96-3BE2-3C05-9B0A-5AD75FAE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73B4A-F988-0808-FD6F-BC8EF6B5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96E51-892D-B914-1589-695836FB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0D7F-9E0C-E2A8-FDF1-746BF7C56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5847-28EF-4344-B227-22634D61D7B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6B23-2987-59A8-A979-DA4205AC2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4066-9D5D-EC90-ECF1-C7B87EB24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E54B-86F8-40D5-A0A4-E1E17768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23676A-0F46-6E1C-23A8-3C5D3288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142995"/>
            <a:ext cx="731521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CBCEC-8858-5421-7B32-7F939B00A018}"/>
              </a:ext>
            </a:extLst>
          </p:cNvPr>
          <p:cNvSpPr txBox="1"/>
          <p:nvPr/>
        </p:nvSpPr>
        <p:spPr>
          <a:xfrm>
            <a:off x="1518406" y="562062"/>
            <a:ext cx="89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Chamber Temperature and Soil Temperature across All Sites at NYBG </a:t>
            </a:r>
          </a:p>
        </p:txBody>
      </p:sp>
    </p:spTree>
    <p:extLst>
      <p:ext uri="{BB962C8B-B14F-4D97-AF65-F5344CB8AC3E}">
        <p14:creationId xmlns:p14="http://schemas.microsoft.com/office/powerpoint/2010/main" val="22743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04AEE-080A-026C-C9C5-4EE6DBE9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0" y="1275127"/>
            <a:ext cx="11842520" cy="47370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50FF5-3948-492C-633E-0EB35D983FFD}"/>
              </a:ext>
            </a:extLst>
          </p:cNvPr>
          <p:cNvSpPr txBox="1"/>
          <p:nvPr/>
        </p:nvSpPr>
        <p:spPr>
          <a:xfrm>
            <a:off x="1518406" y="562062"/>
            <a:ext cx="89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Chamber Temperature and Soil Temperature by land type at NYBG </a:t>
            </a:r>
          </a:p>
        </p:txBody>
      </p:sp>
    </p:spTree>
    <p:extLst>
      <p:ext uri="{BB962C8B-B14F-4D97-AF65-F5344CB8AC3E}">
        <p14:creationId xmlns:p14="http://schemas.microsoft.com/office/powerpoint/2010/main" val="34236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AF9F8-7D7D-4871-8884-CE6724A8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" y="1247721"/>
            <a:ext cx="7734650" cy="2320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4FFC7-23FD-BF7E-966E-CB178A87A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6" y="3754068"/>
            <a:ext cx="8167297" cy="24501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E3DC5B-4EBE-35AA-817B-C6179722011D}"/>
              </a:ext>
            </a:extLst>
          </p:cNvPr>
          <p:cNvSpPr txBox="1"/>
          <p:nvPr/>
        </p:nvSpPr>
        <p:spPr>
          <a:xfrm>
            <a:off x="377504" y="360727"/>
            <a:ext cx="1103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Side-by-side comparisons of CO2 flux vs. Soil Temperature (left) and CO2 flux vs. Chamber Temperature (right) </a:t>
            </a:r>
          </a:p>
          <a:p>
            <a:pPr algn="ctr"/>
            <a:r>
              <a:rPr lang="en-US" dirty="0"/>
              <a:t>by Land Type at NYBG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17800-0FF1-9DDC-CBB7-FD650F9746D9}"/>
              </a:ext>
            </a:extLst>
          </p:cNvPr>
          <p:cNvSpPr txBox="1"/>
          <p:nvPr/>
        </p:nvSpPr>
        <p:spPr>
          <a:xfrm>
            <a:off x="8615494" y="1862356"/>
            <a:ext cx="21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1EC53-3E31-446B-EB4E-3D70481CB152}"/>
              </a:ext>
            </a:extLst>
          </p:cNvPr>
          <p:cNvSpPr txBox="1"/>
          <p:nvPr/>
        </p:nvSpPr>
        <p:spPr>
          <a:xfrm>
            <a:off x="8632272" y="4555222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 Interior</a:t>
            </a:r>
          </a:p>
        </p:txBody>
      </p:sp>
    </p:spTree>
    <p:extLst>
      <p:ext uri="{BB962C8B-B14F-4D97-AF65-F5344CB8AC3E}">
        <p14:creationId xmlns:p14="http://schemas.microsoft.com/office/powerpoint/2010/main" val="321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C27DF-1EC9-BE51-04DA-884311FFD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" y="622225"/>
            <a:ext cx="7835317" cy="2350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165A3-9DBB-7C0C-570C-854DC030B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3429000"/>
            <a:ext cx="7927596" cy="2378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54486-96CC-DB0E-1438-671976DBD142}"/>
              </a:ext>
            </a:extLst>
          </p:cNvPr>
          <p:cNvSpPr txBox="1"/>
          <p:nvPr/>
        </p:nvSpPr>
        <p:spPr>
          <a:xfrm>
            <a:off x="8548382" y="1325461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Pit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66F11-7D83-64A7-982A-7588879955E0}"/>
              </a:ext>
            </a:extLst>
          </p:cNvPr>
          <p:cNvSpPr txBox="1"/>
          <p:nvPr/>
        </p:nvSpPr>
        <p:spPr>
          <a:xfrm>
            <a:off x="8548382" y="3967993"/>
            <a:ext cx="23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Unmanaged Lawn</a:t>
            </a:r>
          </a:p>
        </p:txBody>
      </p:sp>
    </p:spTree>
    <p:extLst>
      <p:ext uri="{BB962C8B-B14F-4D97-AF65-F5344CB8AC3E}">
        <p14:creationId xmlns:p14="http://schemas.microsoft.com/office/powerpoint/2010/main" val="92685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4AE4A6-CC4A-8A67-1A9D-813A21AE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" y="448426"/>
            <a:ext cx="9144018" cy="27432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4922B-BD97-7105-1946-15C3F200B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9" y="3762844"/>
            <a:ext cx="9144018" cy="2743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1B332-B49C-5C31-10F4-1C00F75C2EAF}"/>
              </a:ext>
            </a:extLst>
          </p:cNvPr>
          <p:cNvSpPr txBox="1"/>
          <p:nvPr/>
        </p:nvSpPr>
        <p:spPr>
          <a:xfrm>
            <a:off x="9214710" y="1233182"/>
            <a:ext cx="107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Lawn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C2B47-63C0-8A20-E091-73873309CB0C}"/>
              </a:ext>
            </a:extLst>
          </p:cNvPr>
          <p:cNvSpPr txBox="1"/>
          <p:nvPr/>
        </p:nvSpPr>
        <p:spPr>
          <a:xfrm>
            <a:off x="9311608" y="449649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Lawn</a:t>
            </a:r>
          </a:p>
        </p:txBody>
      </p:sp>
    </p:spTree>
    <p:extLst>
      <p:ext uri="{BB962C8B-B14F-4D97-AF65-F5344CB8AC3E}">
        <p14:creationId xmlns:p14="http://schemas.microsoft.com/office/powerpoint/2010/main" val="151268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9DF6A-41FC-63E5-5169-F0C6947E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7" y="742827"/>
            <a:ext cx="8233854" cy="2470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F220FE-AC80-A103-3D69-B6D34C3C0CA9}"/>
              </a:ext>
            </a:extLst>
          </p:cNvPr>
          <p:cNvSpPr txBox="1"/>
          <p:nvPr/>
        </p:nvSpPr>
        <p:spPr>
          <a:xfrm>
            <a:off x="8601511" y="1434517"/>
            <a:ext cx="122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Savannah</a:t>
            </a:r>
          </a:p>
        </p:txBody>
      </p:sp>
    </p:spTree>
    <p:extLst>
      <p:ext uri="{BB962C8B-B14F-4D97-AF65-F5344CB8AC3E}">
        <p14:creationId xmlns:p14="http://schemas.microsoft.com/office/powerpoint/2010/main" val="190180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roseh</dc:creator>
  <cp:lastModifiedBy>roseh</cp:lastModifiedBy>
  <cp:revision>1</cp:revision>
  <dcterms:created xsi:type="dcterms:W3CDTF">2022-11-15T17:48:27Z</dcterms:created>
  <dcterms:modified xsi:type="dcterms:W3CDTF">2022-11-15T17:49:45Z</dcterms:modified>
</cp:coreProperties>
</file>