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4839A-2C3C-4D34-B207-C0E9B9A1E93C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06EB1-A43C-4CA7-AB1D-8A5434C2E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1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85D4A-1BC1-4B24-51E2-7F43885C2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D730D-DB53-099F-664E-F472BFAC1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0653D-D3C9-5F75-C4ED-D84B15F9E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55847-28EF-4344-B227-22634D61D7B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43512-7CDB-41CB-1074-7D0CBDE91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107DD-3791-F5C2-C4E9-5F023C445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E54B-86F8-40D5-A0A4-E1E177685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10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5C52D-B72A-5999-50EE-62EAF8FAF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D7D155-10ED-FE50-8FCD-89CD47E31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75F00-6F16-60C0-4D26-AF8E3B026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55847-28EF-4344-B227-22634D61D7B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0513A-1B31-6198-7870-D655C7D9F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58F82-F1C9-B885-EFC8-9A60B85CC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E54B-86F8-40D5-A0A4-E1E177685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34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4A0501-3F09-E2B9-B1E7-50C84DA61C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CEE6BA-315D-42AE-E8F0-1BB9E0117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F441A-1CFC-B12E-A250-762EDDDD5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55847-28EF-4344-B227-22634D61D7B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644F8-0731-021B-3FE3-0B5C6FA96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932C6-4D81-40C3-7C78-5EAC49C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E54B-86F8-40D5-A0A4-E1E177685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23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94565-E6E6-5C7B-61DC-0BE516778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732B2-3109-BE83-0186-572503979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E6E44-66FA-9A3A-7050-9FCCA4984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55847-28EF-4344-B227-22634D61D7B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5E8F7-4A96-B56D-D463-00FAB43C4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61DDC-77CC-EC0C-C6AC-F843D616A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E54B-86F8-40D5-A0A4-E1E177685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3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EF1EA-1E50-C83B-5B97-FC7356728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1D7E0-AA8D-85A2-815E-774BA4065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0851A-0AE0-52CB-2257-2595AB16C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55847-28EF-4344-B227-22634D61D7B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C3E2D-6611-ADE1-5628-D13AF78FD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1FD06-1FD1-2C27-1374-44E61F989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E54B-86F8-40D5-A0A4-E1E177685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51DD0-808F-055D-E81C-71EBA9876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C447F-482D-3819-06AD-BEA68C79EC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08364A-3FEC-039F-9D98-62EBB4920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8EF82-6959-1ADF-EE2F-B3FB9E5FA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55847-28EF-4344-B227-22634D61D7B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6511E-FB47-B40F-DB58-D72CED52B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D7AA2-447D-56D6-E202-FD5413321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E54B-86F8-40D5-A0A4-E1E177685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83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2ACB9-0534-BC6A-2786-5CF9FBBCB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E6CC2-F02C-B3B7-4F58-224C888F9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24F45C-C21D-41D0-7FD1-E66F9B2B0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233F02-275E-3233-B17A-D3CF8DD343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74FA30-4566-3ECD-B49E-3DAC2DBAA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A2FE30-03C6-C25F-5E68-F53328BDA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55847-28EF-4344-B227-22634D61D7B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F4C994-E46F-AE61-4831-57F6F826B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5A41E-0ACA-DDBF-4014-E0A3E031D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E54B-86F8-40D5-A0A4-E1E177685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1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96D1D-DE94-12A8-686E-33846C7C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4EC7D8-6391-0C74-2B9D-F9186AE47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55847-28EF-4344-B227-22634D61D7B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759A0D-B118-44E9-ABEB-E04E0FFD9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F9C599-0F8C-979E-C2CE-CBB118EBE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E54B-86F8-40D5-A0A4-E1E177685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73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72B59E-1F11-845F-BF66-4A3BEBA4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55847-28EF-4344-B227-22634D61D7B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079869-8B7A-262C-B9A7-EE524A6EB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27385-299E-94FD-39C1-43D07EE85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E54B-86F8-40D5-A0A4-E1E177685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58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DB63-4CE7-5362-C6F3-4F2B538BB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37FCF-F1E6-4CFD-1689-6BB454D7C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BE0F8-BC22-6A6A-7855-DBB772243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DEC17-6835-A201-E930-7FB0917ED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55847-28EF-4344-B227-22634D61D7B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DACD0B-B2E8-355B-51F0-CA68860F8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D3695-1BCB-ED48-D68D-2E3A89828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E54B-86F8-40D5-A0A4-E1E177685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16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357B2-D594-EDEF-1D48-D64046A8B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57CB5-6FC8-E0CA-F70C-911981216A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707C9-E976-1D54-8581-6E196E99F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EE3CE-32B9-CA1F-1632-CBB7C634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55847-28EF-4344-B227-22634D61D7B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91D4A-8A9D-4DA8-AB7A-E672DE221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3BB96-3BE2-3C05-9B0A-5AD75FAED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E54B-86F8-40D5-A0A4-E1E177685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50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873B4A-F988-0808-FD6F-BC8EF6B59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96E51-892D-B914-1589-695836FB8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60D7F-9E0C-E2A8-FDF1-746BF7C566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55847-28EF-4344-B227-22634D61D7B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76B23-2987-59A8-A979-DA4205AC29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F4066-9D5D-EC90-ECF1-C7B87EB241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8E54B-86F8-40D5-A0A4-E1E177685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09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23676A-0F46-6E1C-23A8-3C5D32886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1142995"/>
            <a:ext cx="7315215" cy="45720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BCBCEC-8858-5421-7B32-7F939B00A018}"/>
              </a:ext>
            </a:extLst>
          </p:cNvPr>
          <p:cNvSpPr txBox="1"/>
          <p:nvPr/>
        </p:nvSpPr>
        <p:spPr>
          <a:xfrm>
            <a:off x="1518406" y="562062"/>
            <a:ext cx="899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Relationship between Chamber Temperature and Soil Temperature across All Sites at NYBG </a:t>
            </a:r>
          </a:p>
        </p:txBody>
      </p:sp>
    </p:spTree>
    <p:extLst>
      <p:ext uri="{BB962C8B-B14F-4D97-AF65-F5344CB8AC3E}">
        <p14:creationId xmlns:p14="http://schemas.microsoft.com/office/powerpoint/2010/main" val="227435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ED94A4-2EBF-12EA-0746-F4A989163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45" y="445332"/>
            <a:ext cx="9144018" cy="27432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F76980-6B0E-4F75-C76A-74556BD100B8}"/>
              </a:ext>
            </a:extLst>
          </p:cNvPr>
          <p:cNvSpPr txBox="1"/>
          <p:nvPr/>
        </p:nvSpPr>
        <p:spPr>
          <a:xfrm>
            <a:off x="9205563" y="1436914"/>
            <a:ext cx="208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Forest Interior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5CFEE8-705E-77FA-A1EE-34684167A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50" y="3483628"/>
            <a:ext cx="9144018" cy="27432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656F2E-41B5-A3C0-3E09-D06A7E21831F}"/>
              </a:ext>
            </a:extLst>
          </p:cNvPr>
          <p:cNvSpPr txBox="1"/>
          <p:nvPr/>
        </p:nvSpPr>
        <p:spPr>
          <a:xfrm>
            <a:off x="9436368" y="4301412"/>
            <a:ext cx="208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Forest Interior 4</a:t>
            </a:r>
          </a:p>
        </p:txBody>
      </p:sp>
    </p:spTree>
    <p:extLst>
      <p:ext uri="{BB962C8B-B14F-4D97-AF65-F5344CB8AC3E}">
        <p14:creationId xmlns:p14="http://schemas.microsoft.com/office/powerpoint/2010/main" val="2134322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A7CEBE-7C10-EEBD-3589-CCC628493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29" y="508515"/>
            <a:ext cx="9144018" cy="27432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64F2E6-2B8F-705E-161A-4D378B681A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37" y="3442998"/>
            <a:ext cx="9144018" cy="27432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A5646C-278B-4D1B-2771-DDE27AC8917E}"/>
              </a:ext>
            </a:extLst>
          </p:cNvPr>
          <p:cNvSpPr txBox="1"/>
          <p:nvPr/>
        </p:nvSpPr>
        <p:spPr>
          <a:xfrm>
            <a:off x="9196232" y="1436914"/>
            <a:ext cx="208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Forest Edge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FB81A5-2CCD-A007-60ED-10CD05A60A43}"/>
              </a:ext>
            </a:extLst>
          </p:cNvPr>
          <p:cNvSpPr txBox="1"/>
          <p:nvPr/>
        </p:nvSpPr>
        <p:spPr>
          <a:xfrm>
            <a:off x="9329971" y="4180119"/>
            <a:ext cx="208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Forest Edge 2</a:t>
            </a:r>
          </a:p>
        </p:txBody>
      </p:sp>
    </p:spTree>
    <p:extLst>
      <p:ext uri="{BB962C8B-B14F-4D97-AF65-F5344CB8AC3E}">
        <p14:creationId xmlns:p14="http://schemas.microsoft.com/office/powerpoint/2010/main" val="2657568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2C3A72-EEDF-92CE-F165-D4E9E7798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73" y="592491"/>
            <a:ext cx="9144018" cy="27432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FE3D01-D7FA-59E8-C62B-6A7E3EE6BA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73" y="3625650"/>
            <a:ext cx="9262196" cy="27786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891FED-D127-DAC4-F315-46A62969F741}"/>
              </a:ext>
            </a:extLst>
          </p:cNvPr>
          <p:cNvSpPr txBox="1"/>
          <p:nvPr/>
        </p:nvSpPr>
        <p:spPr>
          <a:xfrm>
            <a:off x="9196232" y="1436914"/>
            <a:ext cx="208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Forest Edge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033042-437B-B754-2D1A-5C4872245211}"/>
              </a:ext>
            </a:extLst>
          </p:cNvPr>
          <p:cNvSpPr txBox="1"/>
          <p:nvPr/>
        </p:nvSpPr>
        <p:spPr>
          <a:xfrm>
            <a:off x="9473691" y="4341845"/>
            <a:ext cx="208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Forest Edge 4</a:t>
            </a:r>
          </a:p>
        </p:txBody>
      </p:sp>
    </p:spTree>
    <p:extLst>
      <p:ext uri="{BB962C8B-B14F-4D97-AF65-F5344CB8AC3E}">
        <p14:creationId xmlns:p14="http://schemas.microsoft.com/office/powerpoint/2010/main" val="2195866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91023D-3A86-682F-F0FC-B445870B9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97" y="377886"/>
            <a:ext cx="9144018" cy="27432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27C2DE-C7F1-051C-8A0A-19D1CA09AA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05" y="3429000"/>
            <a:ext cx="9144018" cy="27432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19A8F3-24F8-EA31-4F81-5B56123329B2}"/>
              </a:ext>
            </a:extLst>
          </p:cNvPr>
          <p:cNvSpPr txBox="1"/>
          <p:nvPr/>
        </p:nvSpPr>
        <p:spPr>
          <a:xfrm>
            <a:off x="9130917" y="1278294"/>
            <a:ext cx="208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Unmanaged Lawn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5787EF-36FE-89D4-C78A-0F334E0A0621}"/>
              </a:ext>
            </a:extLst>
          </p:cNvPr>
          <p:cNvSpPr txBox="1"/>
          <p:nvPr/>
        </p:nvSpPr>
        <p:spPr>
          <a:xfrm>
            <a:off x="9268417" y="4239990"/>
            <a:ext cx="208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Unmanaged Lawn 2</a:t>
            </a:r>
          </a:p>
        </p:txBody>
      </p:sp>
    </p:spTree>
    <p:extLst>
      <p:ext uri="{BB962C8B-B14F-4D97-AF65-F5344CB8AC3E}">
        <p14:creationId xmlns:p14="http://schemas.microsoft.com/office/powerpoint/2010/main" val="3807264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C6C23A-B1A1-C494-C19F-77AE66B90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03" y="779105"/>
            <a:ext cx="9144018" cy="27432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EF13D93-BFC0-D846-66AE-5AFB82A38C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17" y="3662262"/>
            <a:ext cx="9144018" cy="27432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2A9771-11E9-2080-FBD9-221D8F9BBA3A}"/>
              </a:ext>
            </a:extLst>
          </p:cNvPr>
          <p:cNvSpPr txBox="1"/>
          <p:nvPr/>
        </p:nvSpPr>
        <p:spPr>
          <a:xfrm>
            <a:off x="9130917" y="1278294"/>
            <a:ext cx="208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Unmanaged Lawn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8C2BC0-BF37-2907-B511-9E0615FE311C}"/>
              </a:ext>
            </a:extLst>
          </p:cNvPr>
          <p:cNvSpPr txBox="1"/>
          <p:nvPr/>
        </p:nvSpPr>
        <p:spPr>
          <a:xfrm>
            <a:off x="9264656" y="4435151"/>
            <a:ext cx="2084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Managed Lawn 1</a:t>
            </a:r>
          </a:p>
          <a:p>
            <a:r>
              <a:rPr lang="en-US" dirty="0"/>
              <a:t>(only ML collar)</a:t>
            </a:r>
          </a:p>
        </p:txBody>
      </p:sp>
    </p:spTree>
    <p:extLst>
      <p:ext uri="{BB962C8B-B14F-4D97-AF65-F5344CB8AC3E}">
        <p14:creationId xmlns:p14="http://schemas.microsoft.com/office/powerpoint/2010/main" val="3055562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01CDD9-1F26-9494-4CB8-C72C86B0E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79" y="489855"/>
            <a:ext cx="9144018" cy="27432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B3643C-D821-F6B4-0B1B-A8E37C8A34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79" y="3429000"/>
            <a:ext cx="9144018" cy="27432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3F072D-6C00-E561-51AE-75E4F6306115}"/>
              </a:ext>
            </a:extLst>
          </p:cNvPr>
          <p:cNvSpPr txBox="1"/>
          <p:nvPr/>
        </p:nvSpPr>
        <p:spPr>
          <a:xfrm>
            <a:off x="9130917" y="1278294"/>
            <a:ext cx="208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Hot Lawn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4A9693-B9CF-321E-3828-0D4B5C5B6488}"/>
              </a:ext>
            </a:extLst>
          </p:cNvPr>
          <p:cNvSpPr txBox="1"/>
          <p:nvPr/>
        </p:nvSpPr>
        <p:spPr>
          <a:xfrm>
            <a:off x="9329970" y="4155233"/>
            <a:ext cx="208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Hot Lawn 2</a:t>
            </a:r>
          </a:p>
        </p:txBody>
      </p:sp>
    </p:spTree>
    <p:extLst>
      <p:ext uri="{BB962C8B-B14F-4D97-AF65-F5344CB8AC3E}">
        <p14:creationId xmlns:p14="http://schemas.microsoft.com/office/powerpoint/2010/main" val="3510130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7285E4-276D-423D-FBD0-3E50F62F9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03" y="685795"/>
            <a:ext cx="9144018" cy="27432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FFC1FD-F2D3-D414-9BF5-10B8307114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28" y="3588327"/>
            <a:ext cx="9144018" cy="27432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A3CA2D-592D-63C3-48D6-A31545E05982}"/>
              </a:ext>
            </a:extLst>
          </p:cNvPr>
          <p:cNvSpPr txBox="1"/>
          <p:nvPr/>
        </p:nvSpPr>
        <p:spPr>
          <a:xfrm>
            <a:off x="9130917" y="1278294"/>
            <a:ext cx="208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Hot Lawn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782E17-E8CF-D6C5-F9E3-F48B2FF8DE0B}"/>
              </a:ext>
            </a:extLst>
          </p:cNvPr>
          <p:cNvSpPr txBox="1"/>
          <p:nvPr/>
        </p:nvSpPr>
        <p:spPr>
          <a:xfrm>
            <a:off x="9385953" y="4360506"/>
            <a:ext cx="208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Hot Lawn 4</a:t>
            </a:r>
          </a:p>
        </p:txBody>
      </p:sp>
    </p:spTree>
    <p:extLst>
      <p:ext uri="{BB962C8B-B14F-4D97-AF65-F5344CB8AC3E}">
        <p14:creationId xmlns:p14="http://schemas.microsoft.com/office/powerpoint/2010/main" val="263843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99C53A-62EB-6A73-ED91-5743CC9EA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68" y="3512264"/>
            <a:ext cx="9242825" cy="27728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A9BF26-2A65-00D0-DFAF-2A43D2ABEE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69" y="602532"/>
            <a:ext cx="9144018" cy="27432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F03353-C8A9-F40B-3E54-1E813ACFAE8C}"/>
              </a:ext>
            </a:extLst>
          </p:cNvPr>
          <p:cNvSpPr txBox="1"/>
          <p:nvPr/>
        </p:nvSpPr>
        <p:spPr>
          <a:xfrm>
            <a:off x="9409087" y="1233878"/>
            <a:ext cx="15395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Savannah 2</a:t>
            </a:r>
          </a:p>
          <a:p>
            <a:r>
              <a:rPr lang="en-US" dirty="0"/>
              <a:t>(this site was always extremely wet and muddy)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CC22C2-9706-0FC0-E86F-0AD0919D7060}"/>
              </a:ext>
            </a:extLst>
          </p:cNvPr>
          <p:cNvSpPr txBox="1"/>
          <p:nvPr/>
        </p:nvSpPr>
        <p:spPr>
          <a:xfrm>
            <a:off x="9409087" y="4376057"/>
            <a:ext cx="208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Savannah 3</a:t>
            </a:r>
          </a:p>
        </p:txBody>
      </p:sp>
    </p:spTree>
    <p:extLst>
      <p:ext uri="{BB962C8B-B14F-4D97-AF65-F5344CB8AC3E}">
        <p14:creationId xmlns:p14="http://schemas.microsoft.com/office/powerpoint/2010/main" val="4198907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304AEE-080A-026C-C9C5-4EE6DBE95F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80" y="1275127"/>
            <a:ext cx="11842520" cy="473700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450FF5-3948-492C-633E-0EB35D983FFD}"/>
              </a:ext>
            </a:extLst>
          </p:cNvPr>
          <p:cNvSpPr txBox="1"/>
          <p:nvPr/>
        </p:nvSpPr>
        <p:spPr>
          <a:xfrm>
            <a:off x="1518406" y="562062"/>
            <a:ext cx="899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Relationship between Chamber Temperature and Soil Temperature by land type at NYBG </a:t>
            </a:r>
          </a:p>
        </p:txBody>
      </p:sp>
    </p:spTree>
    <p:extLst>
      <p:ext uri="{BB962C8B-B14F-4D97-AF65-F5344CB8AC3E}">
        <p14:creationId xmlns:p14="http://schemas.microsoft.com/office/powerpoint/2010/main" val="3423620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8AF9F8-7D7D-4871-8884-CE6724A8C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04" y="1247721"/>
            <a:ext cx="7734650" cy="23203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84FFC7-23FD-BF7E-966E-CB178A87A5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16" y="3754068"/>
            <a:ext cx="8167297" cy="245018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3E3DC5B-4EBE-35AA-817B-C6179722011D}"/>
              </a:ext>
            </a:extLst>
          </p:cNvPr>
          <p:cNvSpPr txBox="1"/>
          <p:nvPr/>
        </p:nvSpPr>
        <p:spPr>
          <a:xfrm>
            <a:off x="377504" y="360727"/>
            <a:ext cx="11039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Side-by-side comparisons of CO2 flux vs. Soil Temperature (left) and CO2 flux vs. Chamber Temperature (right) </a:t>
            </a:r>
          </a:p>
          <a:p>
            <a:pPr algn="ctr"/>
            <a:r>
              <a:rPr lang="en-US" dirty="0"/>
              <a:t>by </a:t>
            </a:r>
            <a:r>
              <a:rPr lang="en-US" b="1" dirty="0"/>
              <a:t>Land Type </a:t>
            </a:r>
            <a:r>
              <a:rPr lang="en-US" dirty="0"/>
              <a:t>at NYBG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017800-0FF1-9DDC-CBB7-FD650F9746D9}"/>
              </a:ext>
            </a:extLst>
          </p:cNvPr>
          <p:cNvSpPr txBox="1"/>
          <p:nvPr/>
        </p:nvSpPr>
        <p:spPr>
          <a:xfrm>
            <a:off x="8615494" y="1862356"/>
            <a:ext cx="214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Forest Edge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D1EC53-3E31-446B-EB4E-3D70481CB152}"/>
              </a:ext>
            </a:extLst>
          </p:cNvPr>
          <p:cNvSpPr txBox="1"/>
          <p:nvPr/>
        </p:nvSpPr>
        <p:spPr>
          <a:xfrm>
            <a:off x="8632272" y="4555222"/>
            <a:ext cx="197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Forest Interior</a:t>
            </a:r>
          </a:p>
        </p:txBody>
      </p:sp>
    </p:spTree>
    <p:extLst>
      <p:ext uri="{BB962C8B-B14F-4D97-AF65-F5344CB8AC3E}">
        <p14:creationId xmlns:p14="http://schemas.microsoft.com/office/powerpoint/2010/main" val="32155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0C27DF-1EC9-BE51-04DA-884311FFD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47" y="622225"/>
            <a:ext cx="7835317" cy="23505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9165A3-9DBB-7C0C-570C-854DC030B6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48" y="3429000"/>
            <a:ext cx="7927596" cy="23782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A54486-96CC-DB0E-1438-671976DBD142}"/>
              </a:ext>
            </a:extLst>
          </p:cNvPr>
          <p:cNvSpPr txBox="1"/>
          <p:nvPr/>
        </p:nvSpPr>
        <p:spPr>
          <a:xfrm>
            <a:off x="8548382" y="1325461"/>
            <a:ext cx="143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Tree Pit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966F11-7D83-64A7-982A-7588879955E0}"/>
              </a:ext>
            </a:extLst>
          </p:cNvPr>
          <p:cNvSpPr txBox="1"/>
          <p:nvPr/>
        </p:nvSpPr>
        <p:spPr>
          <a:xfrm>
            <a:off x="8548382" y="3967993"/>
            <a:ext cx="235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Unmanaged Lawn</a:t>
            </a:r>
          </a:p>
        </p:txBody>
      </p:sp>
    </p:spTree>
    <p:extLst>
      <p:ext uri="{BB962C8B-B14F-4D97-AF65-F5344CB8AC3E}">
        <p14:creationId xmlns:p14="http://schemas.microsoft.com/office/powerpoint/2010/main" val="926855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A4AE4A6-CC4A-8A67-1A9D-813A21AEC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2" y="448426"/>
            <a:ext cx="9144018" cy="27432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364922B-BD97-7105-1946-15C3F200B9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39" y="3762844"/>
            <a:ext cx="9144018" cy="27432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E1B332-B49C-5C31-10F4-1C00F75C2EAF}"/>
              </a:ext>
            </a:extLst>
          </p:cNvPr>
          <p:cNvSpPr txBox="1"/>
          <p:nvPr/>
        </p:nvSpPr>
        <p:spPr>
          <a:xfrm>
            <a:off x="9214710" y="1233182"/>
            <a:ext cx="1070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Hot Lawn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BC2B47-63C0-8A20-E091-73873309CB0C}"/>
              </a:ext>
            </a:extLst>
          </p:cNvPr>
          <p:cNvSpPr txBox="1"/>
          <p:nvPr/>
        </p:nvSpPr>
        <p:spPr>
          <a:xfrm>
            <a:off x="9311608" y="4496499"/>
            <a:ext cx="176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Managed Lawn</a:t>
            </a:r>
          </a:p>
        </p:txBody>
      </p:sp>
    </p:spTree>
    <p:extLst>
      <p:ext uri="{BB962C8B-B14F-4D97-AF65-F5344CB8AC3E}">
        <p14:creationId xmlns:p14="http://schemas.microsoft.com/office/powerpoint/2010/main" val="1512680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49DF6A-41FC-63E5-5169-F0C6947E5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57" y="742827"/>
            <a:ext cx="8233854" cy="24701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F220FE-AC80-A103-3D69-B6D34C3C0CA9}"/>
              </a:ext>
            </a:extLst>
          </p:cNvPr>
          <p:cNvSpPr txBox="1"/>
          <p:nvPr/>
        </p:nvSpPr>
        <p:spPr>
          <a:xfrm>
            <a:off x="8601511" y="1434517"/>
            <a:ext cx="1221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Savannah</a:t>
            </a:r>
          </a:p>
        </p:txBody>
      </p:sp>
    </p:spTree>
    <p:extLst>
      <p:ext uri="{BB962C8B-B14F-4D97-AF65-F5344CB8AC3E}">
        <p14:creationId xmlns:p14="http://schemas.microsoft.com/office/powerpoint/2010/main" val="1901802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0ACBB3-2778-C750-21B2-98EF334CD11D}"/>
              </a:ext>
            </a:extLst>
          </p:cNvPr>
          <p:cNvSpPr txBox="1"/>
          <p:nvPr/>
        </p:nvSpPr>
        <p:spPr>
          <a:xfrm>
            <a:off x="0" y="318781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Side-by-side comparisons of CO2 flux vs. Soil Temperature (left) and CO2 flux vs. Chamber Temperature (right) </a:t>
            </a:r>
          </a:p>
          <a:p>
            <a:pPr algn="ctr"/>
            <a:r>
              <a:rPr lang="en-US" dirty="0"/>
              <a:t>by </a:t>
            </a:r>
            <a:r>
              <a:rPr lang="en-US" b="1" dirty="0"/>
              <a:t>Collar</a:t>
            </a:r>
            <a:r>
              <a:rPr lang="en-US" dirty="0"/>
              <a:t> at NYBG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4A5C3E-D1E4-617A-5DF9-99C1030A1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" y="1222790"/>
            <a:ext cx="7967657" cy="23902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CC772D-3414-2AFC-2BD5-BDA9E4938B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02" y="3618615"/>
            <a:ext cx="8185378" cy="24556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0CDE8FA-8B08-A8D9-4D23-969ECD496E97}"/>
              </a:ext>
            </a:extLst>
          </p:cNvPr>
          <p:cNvSpPr txBox="1"/>
          <p:nvPr/>
        </p:nvSpPr>
        <p:spPr>
          <a:xfrm>
            <a:off x="8191591" y="1866122"/>
            <a:ext cx="246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Tree Pit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92D619-F416-64BE-45D8-F7FB33383A09}"/>
              </a:ext>
            </a:extLst>
          </p:cNvPr>
          <p:cNvSpPr txBox="1"/>
          <p:nvPr/>
        </p:nvSpPr>
        <p:spPr>
          <a:xfrm>
            <a:off x="8648791" y="4338734"/>
            <a:ext cx="246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Tree Pit 2</a:t>
            </a:r>
          </a:p>
        </p:txBody>
      </p:sp>
    </p:spTree>
    <p:extLst>
      <p:ext uri="{BB962C8B-B14F-4D97-AF65-F5344CB8AC3E}">
        <p14:creationId xmlns:p14="http://schemas.microsoft.com/office/powerpoint/2010/main" val="4207057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9CB205-1E69-D866-70AD-A4898CC39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85" y="527179"/>
            <a:ext cx="8630820" cy="25892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AD117A-D213-EA91-68A8-9509DEAE8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1" y="3340359"/>
            <a:ext cx="8926290" cy="2677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986955-14DB-4039-5BD3-030EB2FE0D5E}"/>
              </a:ext>
            </a:extLst>
          </p:cNvPr>
          <p:cNvSpPr txBox="1"/>
          <p:nvPr/>
        </p:nvSpPr>
        <p:spPr>
          <a:xfrm>
            <a:off x="8801191" y="1292647"/>
            <a:ext cx="246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Tree Pit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7F08D5-A025-6393-8827-56CE5E76CC84}"/>
              </a:ext>
            </a:extLst>
          </p:cNvPr>
          <p:cNvSpPr txBox="1"/>
          <p:nvPr/>
        </p:nvSpPr>
        <p:spPr>
          <a:xfrm>
            <a:off x="9308155" y="4018383"/>
            <a:ext cx="246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Tree Pit 4</a:t>
            </a:r>
          </a:p>
        </p:txBody>
      </p:sp>
    </p:spTree>
    <p:extLst>
      <p:ext uri="{BB962C8B-B14F-4D97-AF65-F5344CB8AC3E}">
        <p14:creationId xmlns:p14="http://schemas.microsoft.com/office/powerpoint/2010/main" val="3964523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B4DB75-3F29-A421-9CEB-F35B81D4E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27" y="341264"/>
            <a:ext cx="8784005" cy="26352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5E0F26-759F-ABE1-20D1-AB11825DB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8" y="3541669"/>
            <a:ext cx="9144018" cy="27432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F5031E-9EAA-4248-5F9C-469799D9E339}"/>
              </a:ext>
            </a:extLst>
          </p:cNvPr>
          <p:cNvSpPr txBox="1"/>
          <p:nvPr/>
        </p:nvSpPr>
        <p:spPr>
          <a:xfrm>
            <a:off x="9196232" y="1436914"/>
            <a:ext cx="208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Forest Interior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446029-6B18-87B0-22E8-196C87463E32}"/>
              </a:ext>
            </a:extLst>
          </p:cNvPr>
          <p:cNvSpPr txBox="1"/>
          <p:nvPr/>
        </p:nvSpPr>
        <p:spPr>
          <a:xfrm>
            <a:off x="9196232" y="4351176"/>
            <a:ext cx="208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Forest Interior 2</a:t>
            </a:r>
          </a:p>
        </p:txBody>
      </p:sp>
    </p:spTree>
    <p:extLst>
      <p:ext uri="{BB962C8B-B14F-4D97-AF65-F5344CB8AC3E}">
        <p14:creationId xmlns:p14="http://schemas.microsoft.com/office/powerpoint/2010/main" val="3262427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169</Words>
  <Application>Microsoft Office PowerPoint</Application>
  <PresentationFormat>Widescreen</PresentationFormat>
  <Paragraphs>37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roseh</dc:creator>
  <cp:lastModifiedBy>roseh</cp:lastModifiedBy>
  <cp:revision>3</cp:revision>
  <dcterms:created xsi:type="dcterms:W3CDTF">2022-11-15T17:48:27Z</dcterms:created>
  <dcterms:modified xsi:type="dcterms:W3CDTF">2022-11-17T14:52:09Z</dcterms:modified>
</cp:coreProperties>
</file>