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301"/>
  </p:normalViewPr>
  <p:slideViewPr>
    <p:cSldViewPr snapToGrid="0">
      <p:cViewPr varScale="1">
        <p:scale>
          <a:sx n="91" d="100"/>
          <a:sy n="9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B7F2E-065E-6549-A0C5-F8AB8F529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655DD-0D64-0C46-B6B3-49CCBFE4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M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Inter"/>
              </a:rPr>
              <a:t>Israk</a:t>
            </a:r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 Ahmed</a:t>
            </a:r>
          </a:p>
          <a:p>
            <a:endParaRPr lang="en-GB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Image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Inter"/>
              </a:rPr>
              <a:t>preprocessing</a:t>
            </a:r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 conducted to improve information through filtering.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M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Inter"/>
              </a:rPr>
              <a:t>Israk</a:t>
            </a:r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 Ahmed - </a:t>
            </a:r>
          </a:p>
          <a:p>
            <a:endParaRPr lang="en-GB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Image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Inter"/>
              </a:rPr>
              <a:t>preprocessing</a:t>
            </a:r>
            <a:r>
              <a:rPr lang="en-GB" b="0" i="0" dirty="0">
                <a:solidFill>
                  <a:srgbClr val="202124"/>
                </a:solidFill>
                <a:effectLst/>
                <a:latin typeface="Inter"/>
              </a:rPr>
              <a:t> conducted to improve information through filtering.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3</a:t>
            </a:r>
            <a:r>
              <a:rPr lang="en-US" baseline="30000" dirty="0"/>
              <a:t>rd</a:t>
            </a:r>
            <a:r>
              <a:rPr lang="en-US" dirty="0"/>
              <a:t> Convolutional layer, changed all conv layers to 64 filters, kernel size 3, stride 1, padding = same</a:t>
            </a:r>
          </a:p>
          <a:p>
            <a:endParaRPr lang="en-US" dirty="0"/>
          </a:p>
          <a:p>
            <a:r>
              <a:rPr lang="en-US" dirty="0"/>
              <a:t>Added 3</a:t>
            </a:r>
            <a:r>
              <a:rPr lang="en-US" baseline="30000" dirty="0"/>
              <a:t>rd</a:t>
            </a:r>
            <a:r>
              <a:rPr lang="en-US" dirty="0"/>
              <a:t> max pooling layer</a:t>
            </a:r>
          </a:p>
          <a:p>
            <a:endParaRPr lang="en-US" dirty="0"/>
          </a:p>
          <a:p>
            <a:r>
              <a:rPr lang="en-US" dirty="0"/>
              <a:t>Changed </a:t>
            </a:r>
            <a:r>
              <a:rPr lang="en-US" dirty="0" err="1"/>
              <a:t>softmax</a:t>
            </a:r>
            <a:r>
              <a:rPr lang="en-US" dirty="0"/>
              <a:t> activation in output layer to sigmoid activation</a:t>
            </a:r>
          </a:p>
          <a:p>
            <a:endParaRPr lang="en-US" dirty="0"/>
          </a:p>
          <a:p>
            <a:r>
              <a:rPr lang="en-US" dirty="0"/>
              <a:t>11m total params down to 5.2m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trains for 10 epochs before early stopping. </a:t>
            </a:r>
          </a:p>
          <a:p>
            <a:endParaRPr lang="en-US" dirty="0"/>
          </a:p>
          <a:p>
            <a:r>
              <a:rPr lang="en-US" dirty="0"/>
              <a:t>Test set = 93.28% accuracy v Ahmed’s accuracy of 95.47%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Then we test for the model’s predictions by taking the path of an image of a broccoli from the dataset. We load and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ource-serif-pro"/>
              </a:rPr>
              <a:t>preprocess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the image and use the model to make a prediction. The function prints the predicted label and actual label and we can see that the model has worked in this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Then we test for the model’s predictions on an external image of a potato and even with lower test accuracy, the model is able to correctly predict the external image of a potato is a potato. The model works in this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55DD-0D64-0C46-B6B3-49CCBFE4A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D24B-234A-F53A-2F83-748131542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Deep Learning - Midterm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12E8-397D-446D-8C99-E1B56E9D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Vegetable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6186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509-46F7-FEA7-CB4C-61BF6C30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Vegetable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BB38-CF60-11D8-71DF-78714E51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18" y="2082188"/>
            <a:ext cx="5607586" cy="4395730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15 types of common vegetables that are found throughout the world. </a:t>
            </a: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r>
              <a:rPr lang="en-GB" dirty="0">
                <a:solidFill>
                  <a:srgbClr val="3C4043"/>
                </a:solidFill>
                <a:latin typeface="Inter"/>
              </a:rPr>
              <a:t>B</a:t>
            </a:r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ean, bitter gourd, bottle gourd, brinjal, broccoli, cabbage, capsicum, carrot, cauliflower, cucumber, papaya, potato, pumpkin, radish and tomato. </a:t>
            </a: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21,000 images</a:t>
            </a:r>
          </a:p>
          <a:p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15 classes </a:t>
            </a:r>
          </a:p>
          <a:p>
            <a:r>
              <a:rPr lang="en-GB" dirty="0">
                <a:solidFill>
                  <a:srgbClr val="3C4043"/>
                </a:solidFill>
                <a:latin typeface="Inter"/>
              </a:rPr>
              <a:t>E</a:t>
            </a:r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ach class contains 1400 images of size 224×224</a:t>
            </a:r>
          </a:p>
          <a:p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.jpg format. </a:t>
            </a:r>
          </a:p>
          <a:p>
            <a:r>
              <a:rPr lang="en-GB" dirty="0">
                <a:solidFill>
                  <a:srgbClr val="3C4043"/>
                </a:solidFill>
                <a:latin typeface="Inter"/>
              </a:rPr>
              <a:t>S</a:t>
            </a:r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plit 70% training, 15% validation, 15% test.</a:t>
            </a: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pPr marL="0" indent="0">
              <a:buNone/>
            </a:pPr>
            <a:r>
              <a:rPr lang="en-GB" sz="900" dirty="0">
                <a:solidFill>
                  <a:srgbClr val="3C4043"/>
                </a:solidFill>
                <a:latin typeface="Inter"/>
              </a:rPr>
              <a:t>Sourced from Kaggle: https://</a:t>
            </a:r>
            <a:r>
              <a:rPr lang="en-GB" sz="900" dirty="0" err="1">
                <a:solidFill>
                  <a:srgbClr val="3C4043"/>
                </a:solidFill>
                <a:latin typeface="Inter"/>
              </a:rPr>
              <a:t>www.kaggle.com</a:t>
            </a:r>
            <a:r>
              <a:rPr lang="en-GB" sz="900" dirty="0">
                <a:solidFill>
                  <a:srgbClr val="3C4043"/>
                </a:solidFill>
                <a:latin typeface="Inter"/>
              </a:rPr>
              <a:t>/datasets/</a:t>
            </a:r>
            <a:r>
              <a:rPr lang="en-GB" sz="900" dirty="0" err="1">
                <a:solidFill>
                  <a:srgbClr val="3C4043"/>
                </a:solidFill>
                <a:latin typeface="Inter"/>
              </a:rPr>
              <a:t>misrakahmed</a:t>
            </a:r>
            <a:r>
              <a:rPr lang="en-GB" sz="900" dirty="0">
                <a:solidFill>
                  <a:srgbClr val="3C4043"/>
                </a:solidFill>
                <a:latin typeface="Inter"/>
              </a:rPr>
              <a:t>/vegetable-image-dataset</a:t>
            </a:r>
            <a:endParaRPr lang="en-US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764AB-78EE-32FD-332B-76A3913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16" y="1850834"/>
            <a:ext cx="4761441" cy="47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509-46F7-FEA7-CB4C-61BF6C30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CUSTOM CNN WITH MODIFICA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74BAC-A593-1815-73B5-220A1419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90" y="2064968"/>
            <a:ext cx="11569701" cy="39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26D2-7F2D-8389-F1AE-84A25882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1358"/>
            <a:ext cx="7729728" cy="665804"/>
          </a:xfrm>
        </p:spPr>
        <p:txBody>
          <a:bodyPr>
            <a:noAutofit/>
          </a:bodyPr>
          <a:lstStyle/>
          <a:p>
            <a:r>
              <a:rPr lang="en-US" sz="1800" dirty="0"/>
              <a:t>Vegetable image classification using </a:t>
            </a:r>
            <a:r>
              <a:rPr lang="en-US" sz="1800" dirty="0" err="1"/>
              <a:t>cnn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67B0-7EB9-E125-B272-711C2953F52A}"/>
              </a:ext>
            </a:extLst>
          </p:cNvPr>
          <p:cNvSpPr txBox="1"/>
          <p:nvPr/>
        </p:nvSpPr>
        <p:spPr>
          <a:xfrm>
            <a:off x="406398" y="1441338"/>
            <a:ext cx="56896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Convolutionary</a:t>
            </a:r>
            <a:r>
              <a:rPr lang="en-US" dirty="0"/>
              <a:t> Layer #1 - 64 filters, 3x3 size,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Max Pooling Layer #1 - Pool size = 2</a:t>
            </a:r>
          </a:p>
          <a:p>
            <a:endParaRPr lang="en-US" dirty="0"/>
          </a:p>
          <a:p>
            <a:r>
              <a:rPr lang="en-US" dirty="0" err="1"/>
              <a:t>Convolutionary</a:t>
            </a:r>
            <a:r>
              <a:rPr lang="en-US" dirty="0"/>
              <a:t> Layer #2 - 64 filters, 3x3 size,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Max Pooling Layer #2 - Pool size = 2</a:t>
            </a:r>
          </a:p>
          <a:p>
            <a:endParaRPr lang="en-US" dirty="0"/>
          </a:p>
          <a:p>
            <a:r>
              <a:rPr lang="en-US" dirty="0" err="1"/>
              <a:t>Convolutionary</a:t>
            </a:r>
            <a:r>
              <a:rPr lang="en-US" dirty="0"/>
              <a:t> Layer #3 - 64 filters, 3x3 size,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Max Pooling Layer #2 - Pool size =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Flatten Layer</a:t>
            </a:r>
          </a:p>
          <a:p>
            <a:endParaRPr lang="en-US" dirty="0"/>
          </a:p>
          <a:p>
            <a:r>
              <a:rPr lang="en-US" dirty="0"/>
              <a:t>Dense Layer #1 and #2 - 128 neurons,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Dropout Layer – 0.25 dropout rate</a:t>
            </a:r>
          </a:p>
          <a:p>
            <a:r>
              <a:rPr lang="en-US" dirty="0"/>
              <a:t>Output Layer – 15 neurons, sigmoid activation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59635-FCD6-ED8C-E828-2C9B8468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58" y="1291974"/>
            <a:ext cx="61595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6FEB7E-A641-B64C-56C8-3A4847D4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1358"/>
            <a:ext cx="7729728" cy="665804"/>
          </a:xfrm>
        </p:spPr>
        <p:txBody>
          <a:bodyPr>
            <a:noAutofit/>
          </a:bodyPr>
          <a:lstStyle/>
          <a:p>
            <a:r>
              <a:rPr lang="en-US" sz="1800" dirty="0"/>
              <a:t>Training and validation loss and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00592-B45D-CC07-76CA-28EAB320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1" y="4732694"/>
            <a:ext cx="7772400" cy="158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AD1A1-466B-E66E-7C32-B8F27FA5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92" y="1630246"/>
            <a:ext cx="5623785" cy="2919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E7363-E050-FA3F-60D6-049A953D5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1789"/>
            <a:ext cx="6096000" cy="20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01B74F-04DF-2259-4286-52763448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31" y="1520030"/>
            <a:ext cx="5054169" cy="36179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6FEB7E-A641-B64C-56C8-3A4847D4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1358"/>
            <a:ext cx="7729728" cy="665804"/>
          </a:xfrm>
        </p:spPr>
        <p:txBody>
          <a:bodyPr>
            <a:noAutofit/>
          </a:bodyPr>
          <a:lstStyle/>
          <a:p>
            <a:r>
              <a:rPr lang="en-US" sz="1800" dirty="0"/>
              <a:t>Testing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3E3FB-2C77-6DBC-1FCB-B01FA012D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5037"/>
            <a:ext cx="7772400" cy="32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6FEB7E-A641-B64C-56C8-3A4847D4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1358"/>
            <a:ext cx="7729728" cy="665804"/>
          </a:xfrm>
        </p:spPr>
        <p:txBody>
          <a:bodyPr>
            <a:noAutofit/>
          </a:bodyPr>
          <a:lstStyle/>
          <a:p>
            <a:r>
              <a:rPr lang="en-US" sz="1800" dirty="0"/>
              <a:t>Testing the model on external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448E-73FF-9E85-B415-609540390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" b="14237"/>
          <a:stretch/>
        </p:blipFill>
        <p:spPr>
          <a:xfrm>
            <a:off x="-1" y="1946715"/>
            <a:ext cx="8278273" cy="310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97C3B-DE02-1F71-DBC3-FEEF0A121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8" r="4597" b="6209"/>
          <a:stretch/>
        </p:blipFill>
        <p:spPr>
          <a:xfrm>
            <a:off x="7915421" y="1946714"/>
            <a:ext cx="4276579" cy="31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02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</TotalTime>
  <Words>421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Inter</vt:lpstr>
      <vt:lpstr>source-serif-pro</vt:lpstr>
      <vt:lpstr>Parcel</vt:lpstr>
      <vt:lpstr>STAT Deep Learning - Midterm</vt:lpstr>
      <vt:lpstr>Vegetable dataset</vt:lpstr>
      <vt:lpstr>BUILDING CUSTOM CNN WITH MODIFICA</vt:lpstr>
      <vt:lpstr>Vegetable image classification using cnn</vt:lpstr>
      <vt:lpstr>Training and validation loss and accuracy</vt:lpstr>
      <vt:lpstr>Testing the model</vt:lpstr>
      <vt:lpstr>Testing the model on external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Deep Learning - Midterm</dc:title>
  <dc:creator>Hemans, Rose (Barry Student)</dc:creator>
  <cp:lastModifiedBy>Hemans, Rose (Barry Student)</cp:lastModifiedBy>
  <cp:revision>2</cp:revision>
  <dcterms:created xsi:type="dcterms:W3CDTF">2023-10-22T03:05:40Z</dcterms:created>
  <dcterms:modified xsi:type="dcterms:W3CDTF">2023-10-22T14:42:32Z</dcterms:modified>
</cp:coreProperties>
</file>