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70" r:id="rId6"/>
    <p:sldId id="266" r:id="rId7"/>
    <p:sldId id="265" r:id="rId8"/>
    <p:sldId id="269" r:id="rId9"/>
    <p:sldId id="267" r:id="rId1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D2340"/>
    <a:srgbClr val="898A93"/>
    <a:srgbClr val="FFB915"/>
    <a:srgbClr val="003496"/>
    <a:srgbClr val="FEB81C"/>
    <a:srgbClr val="E2EFDA"/>
    <a:srgbClr val="FDEACE"/>
    <a:srgbClr val="0C2340"/>
    <a:srgbClr val="0C2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28B4F-1F54-444C-8C30-D8B9C89E4D56}" v="2" dt="2023-04-14T17:16:03.506"/>
    <p1510:client id="{4A320406-6DBC-4796-8426-B03EA11C6FC1}" v="2174" dt="2023-04-14T13:33:34.934"/>
    <p1510:client id="{72EF2E5F-20E6-4BDC-85F7-2893CBEE89B6}" v="115" dt="2023-03-31T15:35:07.260"/>
    <p1510:client id="{B649EBFD-9C2D-44B9-92F7-CF2394D5385E}" v="388" dt="2023-04-13T14:50:15.269"/>
    <p1510:client id="{E8D41D16-EAC6-459A-B7CB-AC4F1E5B0415}" v="125" dt="2023-03-31T15:24:4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tt SRI" userId="5523638c7a2550ea" providerId="Windows Live" clId="Web-{B649EBFD-9C2D-44B9-92F7-CF2394D5385E}"/>
    <pc:docChg chg="modSld">
      <pc:chgData name="Pitt SRI" userId="5523638c7a2550ea" providerId="Windows Live" clId="Web-{B649EBFD-9C2D-44B9-92F7-CF2394D5385E}" dt="2023-04-13T14:50:15.269" v="386" actId="1076"/>
      <pc:docMkLst>
        <pc:docMk/>
      </pc:docMkLst>
      <pc:sldChg chg="addSp delSp modSp">
        <pc:chgData name="Pitt SRI" userId="5523638c7a2550ea" providerId="Windows Live" clId="Web-{B649EBFD-9C2D-44B9-92F7-CF2394D5385E}" dt="2023-04-10T15:27:10.182" v="43" actId="1076"/>
        <pc:sldMkLst>
          <pc:docMk/>
          <pc:sldMk cId="4032541134" sldId="256"/>
        </pc:sldMkLst>
        <pc:spChg chg="mod">
          <ac:chgData name="Pitt SRI" userId="5523638c7a2550ea" providerId="Windows Live" clId="Web-{B649EBFD-9C2D-44B9-92F7-CF2394D5385E}" dt="2023-04-10T15:26:00.960" v="36" actId="20577"/>
          <ac:spMkLst>
            <pc:docMk/>
            <pc:sldMk cId="4032541134" sldId="256"/>
            <ac:spMk id="3" creationId="{44300246-F717-9E45-B2EF-5F539DBE906D}"/>
          </ac:spMkLst>
        </pc:spChg>
        <pc:spChg chg="del">
          <ac:chgData name="Pitt SRI" userId="5523638c7a2550ea" providerId="Windows Live" clId="Web-{B649EBFD-9C2D-44B9-92F7-CF2394D5385E}" dt="2023-04-10T15:26:42.431" v="37"/>
          <ac:spMkLst>
            <pc:docMk/>
            <pc:sldMk cId="4032541134" sldId="256"/>
            <ac:spMk id="5" creationId="{C11058C2-97FD-D68E-B8C1-341DD7007B20}"/>
          </ac:spMkLst>
        </pc:spChg>
        <pc:picChg chg="add mod">
          <ac:chgData name="Pitt SRI" userId="5523638c7a2550ea" providerId="Windows Live" clId="Web-{B649EBFD-9C2D-44B9-92F7-CF2394D5385E}" dt="2023-04-10T15:27:10.182" v="43" actId="1076"/>
          <ac:picMkLst>
            <pc:docMk/>
            <pc:sldMk cId="4032541134" sldId="256"/>
            <ac:picMk id="2" creationId="{EBF34164-ED2D-F95F-1A81-0D1D493B3C15}"/>
          </ac:picMkLst>
        </pc:picChg>
      </pc:sldChg>
      <pc:sldChg chg="modSp">
        <pc:chgData name="Pitt SRI" userId="5523638c7a2550ea" providerId="Windows Live" clId="Web-{B649EBFD-9C2D-44B9-92F7-CF2394D5385E}" dt="2023-04-10T15:34:17.151" v="72" actId="20577"/>
        <pc:sldMkLst>
          <pc:docMk/>
          <pc:sldMk cId="3413463768" sldId="259"/>
        </pc:sldMkLst>
        <pc:spChg chg="mod">
          <ac:chgData name="Pitt SRI" userId="5523638c7a2550ea" providerId="Windows Live" clId="Web-{B649EBFD-9C2D-44B9-92F7-CF2394D5385E}" dt="2023-04-10T15:34:17.151" v="72" actId="20577"/>
          <ac:spMkLst>
            <pc:docMk/>
            <pc:sldMk cId="3413463768" sldId="259"/>
            <ac:spMk id="15" creationId="{8CE10B44-DFE0-954C-9BDB-548CF6904A28}"/>
          </ac:spMkLst>
        </pc:spChg>
      </pc:sldChg>
      <pc:sldChg chg="addSp delSp modSp">
        <pc:chgData name="Pitt SRI" userId="5523638c7a2550ea" providerId="Windows Live" clId="Web-{B649EBFD-9C2D-44B9-92F7-CF2394D5385E}" dt="2023-04-13T14:50:15.269" v="386" actId="1076"/>
        <pc:sldMkLst>
          <pc:docMk/>
          <pc:sldMk cId="2998078288" sldId="260"/>
        </pc:sldMkLst>
        <pc:spChg chg="mod">
          <ac:chgData name="Pitt SRI" userId="5523638c7a2550ea" providerId="Windows Live" clId="Web-{B649EBFD-9C2D-44B9-92F7-CF2394D5385E}" dt="2023-04-13T14:34:22.549" v="317" actId="20577"/>
          <ac:spMkLst>
            <pc:docMk/>
            <pc:sldMk cId="2998078288" sldId="260"/>
            <ac:spMk id="3" creationId="{98E6BFC5-9216-5443-8AC1-EF41808C6C14}"/>
          </ac:spMkLst>
        </pc:spChg>
        <pc:spChg chg="mod">
          <ac:chgData name="Pitt SRI" userId="5523638c7a2550ea" providerId="Windows Live" clId="Web-{B649EBFD-9C2D-44B9-92F7-CF2394D5385E}" dt="2023-04-13T14:11:50.941" v="216" actId="20577"/>
          <ac:spMkLst>
            <pc:docMk/>
            <pc:sldMk cId="2998078288" sldId="260"/>
            <ac:spMk id="7" creationId="{8B6F2472-958A-9340-A984-512B52B9E6CB}"/>
          </ac:spMkLst>
        </pc:spChg>
        <pc:spChg chg="del">
          <ac:chgData name="Pitt SRI" userId="5523638c7a2550ea" providerId="Windows Live" clId="Web-{B649EBFD-9C2D-44B9-92F7-CF2394D5385E}" dt="2023-04-10T17:51:44.594" v="165"/>
          <ac:spMkLst>
            <pc:docMk/>
            <pc:sldMk cId="2998078288" sldId="260"/>
            <ac:spMk id="12" creationId="{CEB0287B-3E49-444F-B71D-02E7A3F2DE6B}"/>
          </ac:spMkLst>
        </pc:spChg>
        <pc:spChg chg="mod">
          <ac:chgData name="Pitt SRI" userId="5523638c7a2550ea" providerId="Windows Live" clId="Web-{B649EBFD-9C2D-44B9-92F7-CF2394D5385E}" dt="2023-04-13T14:46:27.105" v="369" actId="20577"/>
          <ac:spMkLst>
            <pc:docMk/>
            <pc:sldMk cId="2998078288" sldId="260"/>
            <ac:spMk id="13" creationId="{64FF5D8D-0D18-BC47-A1C5-808B54051349}"/>
          </ac:spMkLst>
        </pc:spChg>
        <pc:spChg chg="mod">
          <ac:chgData name="Pitt SRI" userId="5523638c7a2550ea" providerId="Windows Live" clId="Web-{B649EBFD-9C2D-44B9-92F7-CF2394D5385E}" dt="2023-04-13T14:50:15.269" v="386" actId="1076"/>
          <ac:spMkLst>
            <pc:docMk/>
            <pc:sldMk cId="2998078288" sldId="260"/>
            <ac:spMk id="18" creationId="{59202D53-D14E-EA47-98A0-91CCDCFF4529}"/>
          </ac:spMkLst>
        </pc:spChg>
        <pc:spChg chg="mod">
          <ac:chgData name="Pitt SRI" userId="5523638c7a2550ea" providerId="Windows Live" clId="Web-{B649EBFD-9C2D-44B9-92F7-CF2394D5385E}" dt="2023-04-10T16:54:13.871" v="116" actId="20577"/>
          <ac:spMkLst>
            <pc:docMk/>
            <pc:sldMk cId="2998078288" sldId="260"/>
            <ac:spMk id="19" creationId="{0E4F30E2-4230-2A45-83EC-2FE92EBBC705}"/>
          </ac:spMkLst>
        </pc:spChg>
        <pc:spChg chg="mod">
          <ac:chgData name="Pitt SRI" userId="5523638c7a2550ea" providerId="Windows Live" clId="Web-{B649EBFD-9C2D-44B9-92F7-CF2394D5385E}" dt="2023-04-10T16:54:57.545" v="123" actId="20577"/>
          <ac:spMkLst>
            <pc:docMk/>
            <pc:sldMk cId="2998078288" sldId="260"/>
            <ac:spMk id="24" creationId="{E5E4FB8A-7C77-2E47-BD2D-5F8BFD16E60C}"/>
          </ac:spMkLst>
        </pc:spChg>
        <pc:spChg chg="mod">
          <ac:chgData name="Pitt SRI" userId="5523638c7a2550ea" providerId="Windows Live" clId="Web-{B649EBFD-9C2D-44B9-92F7-CF2394D5385E}" dt="2023-04-10T16:53:27.698" v="108" actId="20577"/>
          <ac:spMkLst>
            <pc:docMk/>
            <pc:sldMk cId="2998078288" sldId="260"/>
            <ac:spMk id="25" creationId="{B51AD44D-880B-294E-9CDA-1C90E421F1BE}"/>
          </ac:spMkLst>
        </pc:spChg>
        <pc:spChg chg="mod">
          <ac:chgData name="Pitt SRI" userId="5523638c7a2550ea" providerId="Windows Live" clId="Web-{B649EBFD-9C2D-44B9-92F7-CF2394D5385E}" dt="2023-04-10T16:54:32.528" v="119" actId="20577"/>
          <ac:spMkLst>
            <pc:docMk/>
            <pc:sldMk cId="2998078288" sldId="260"/>
            <ac:spMk id="26" creationId="{E1D6CDF1-B626-9046-8DA1-A578254D8677}"/>
          </ac:spMkLst>
        </pc:spChg>
        <pc:spChg chg="mod">
          <ac:chgData name="Pitt SRI" userId="5523638c7a2550ea" providerId="Windows Live" clId="Web-{B649EBFD-9C2D-44B9-92F7-CF2394D5385E}" dt="2023-04-10T16:53:33.573" v="113" actId="20577"/>
          <ac:spMkLst>
            <pc:docMk/>
            <pc:sldMk cId="2998078288" sldId="260"/>
            <ac:spMk id="27" creationId="{9D308484-788E-1E43-A7CE-34E6D15347C7}"/>
          </ac:spMkLst>
        </pc:spChg>
        <pc:spChg chg="del">
          <ac:chgData name="Pitt SRI" userId="5523638c7a2550ea" providerId="Windows Live" clId="Web-{B649EBFD-9C2D-44B9-92F7-CF2394D5385E}" dt="2023-04-10T17:49:28.012" v="133"/>
          <ac:spMkLst>
            <pc:docMk/>
            <pc:sldMk cId="2998078288" sldId="260"/>
            <ac:spMk id="28" creationId="{DAD58DBF-64CD-B649-B88A-4780803AD6D7}"/>
          </ac:spMkLst>
        </pc:spChg>
        <pc:spChg chg="mod">
          <ac:chgData name="Pitt SRI" userId="5523638c7a2550ea" providerId="Windows Live" clId="Web-{B649EBFD-9C2D-44B9-92F7-CF2394D5385E}" dt="2023-04-13T14:49:51.893" v="382" actId="1076"/>
          <ac:spMkLst>
            <pc:docMk/>
            <pc:sldMk cId="2998078288" sldId="260"/>
            <ac:spMk id="29" creationId="{F1A5408E-7FD4-9C48-8A24-DEC51B0234A3}"/>
          </ac:spMkLst>
        </pc:spChg>
        <pc:graphicFrameChg chg="del">
          <ac:chgData name="Pitt SRI" userId="5523638c7a2550ea" providerId="Windows Live" clId="Web-{B649EBFD-9C2D-44B9-92F7-CF2394D5385E}" dt="2023-04-13T14:26:33.080" v="217"/>
          <ac:graphicFrameMkLst>
            <pc:docMk/>
            <pc:sldMk cId="2998078288" sldId="260"/>
            <ac:graphicFrameMk id="8" creationId="{E464EC18-5EA5-3142-A566-065BC6C3DD16}"/>
          </ac:graphicFrameMkLst>
        </pc:graphicFrameChg>
        <pc:graphicFrameChg chg="del">
          <ac:chgData name="Pitt SRI" userId="5523638c7a2550ea" providerId="Windows Live" clId="Web-{B649EBFD-9C2D-44B9-92F7-CF2394D5385E}" dt="2023-04-13T14:48:42.782" v="370"/>
          <ac:graphicFrameMkLst>
            <pc:docMk/>
            <pc:sldMk cId="2998078288" sldId="260"/>
            <ac:graphicFrameMk id="17" creationId="{0BC8A94F-0144-134E-AD45-2B01D3BA2708}"/>
          </ac:graphicFrameMkLst>
        </pc:graphicFrameChg>
        <pc:picChg chg="add mod">
          <ac:chgData name="Pitt SRI" userId="5523638c7a2550ea" providerId="Windows Live" clId="Web-{B649EBFD-9C2D-44B9-92F7-CF2394D5385E}" dt="2023-04-13T14:27:02.784" v="226" actId="1076"/>
          <ac:picMkLst>
            <pc:docMk/>
            <pc:sldMk cId="2998078288" sldId="260"/>
            <ac:picMk id="12" creationId="{C15441E1-88F0-454A-C03C-581B38FD0687}"/>
          </ac:picMkLst>
        </pc:picChg>
        <pc:picChg chg="add mod">
          <ac:chgData name="Pitt SRI" userId="5523638c7a2550ea" providerId="Windows Live" clId="Web-{B649EBFD-9C2D-44B9-92F7-CF2394D5385E}" dt="2023-04-10T17:49:33.715" v="134" actId="1076"/>
          <ac:picMkLst>
            <pc:docMk/>
            <pc:sldMk cId="2998078288" sldId="260"/>
            <ac:picMk id="14" creationId="{0356809B-EBBC-7947-C100-D95A0EF4261B}"/>
          </ac:picMkLst>
        </pc:picChg>
        <pc:picChg chg="add mod">
          <ac:chgData name="Pitt SRI" userId="5523638c7a2550ea" providerId="Windows Live" clId="Web-{B649EBFD-9C2D-44B9-92F7-CF2394D5385E}" dt="2023-04-10T17:51:56.642" v="166" actId="1076"/>
          <ac:picMkLst>
            <pc:docMk/>
            <pc:sldMk cId="2998078288" sldId="260"/>
            <ac:picMk id="15" creationId="{FFA4BBD6-CBC7-A25A-85FD-B8EFD320D7FC}"/>
          </ac:picMkLst>
        </pc:picChg>
        <pc:picChg chg="add mod">
          <ac:chgData name="Pitt SRI" userId="5523638c7a2550ea" providerId="Windows Live" clId="Web-{B649EBFD-9C2D-44B9-92F7-CF2394D5385E}" dt="2023-04-13T14:50:03.956" v="384" actId="1076"/>
          <ac:picMkLst>
            <pc:docMk/>
            <pc:sldMk cId="2998078288" sldId="260"/>
            <ac:picMk id="16" creationId="{1927B6C6-324E-14A3-BC81-EA737FE81757}"/>
          </ac:picMkLst>
        </pc:picChg>
        <pc:cxnChg chg="del mod">
          <ac:chgData name="Pitt SRI" userId="5523638c7a2550ea" providerId="Windows Live" clId="Web-{B649EBFD-9C2D-44B9-92F7-CF2394D5385E}" dt="2023-04-13T14:50:07.097" v="385"/>
          <ac:cxnSpMkLst>
            <pc:docMk/>
            <pc:sldMk cId="2998078288" sldId="260"/>
            <ac:cxnSpMk id="23" creationId="{F3437735-F33A-B441-AB3B-66A15BD1AF10}"/>
          </ac:cxnSpMkLst>
        </pc:cxnChg>
      </pc:sldChg>
      <pc:sldChg chg="addSp delSp modSp">
        <pc:chgData name="Pitt SRI" userId="5523638c7a2550ea" providerId="Windows Live" clId="Web-{B649EBFD-9C2D-44B9-92F7-CF2394D5385E}" dt="2023-04-10T16:01:07.214" v="100" actId="20577"/>
        <pc:sldMkLst>
          <pc:docMk/>
          <pc:sldMk cId="4093634697" sldId="265"/>
        </pc:sldMkLst>
        <pc:spChg chg="mod">
          <ac:chgData name="Pitt SRI" userId="5523638c7a2550ea" providerId="Windows Live" clId="Web-{B649EBFD-9C2D-44B9-92F7-CF2394D5385E}" dt="2023-04-10T16:01:07.214" v="100" actId="20577"/>
          <ac:spMkLst>
            <pc:docMk/>
            <pc:sldMk cId="4093634697" sldId="265"/>
            <ac:spMk id="6" creationId="{9CBFB299-6C86-064E-B946-487F5DA3F501}"/>
          </ac:spMkLst>
        </pc:spChg>
        <pc:spChg chg="del">
          <ac:chgData name="Pitt SRI" userId="5523638c7a2550ea" providerId="Windows Live" clId="Web-{B649EBFD-9C2D-44B9-92F7-CF2394D5385E}" dt="2023-04-10T15:59:31.601" v="73"/>
          <ac:spMkLst>
            <pc:docMk/>
            <pc:sldMk cId="4093634697" sldId="265"/>
            <ac:spMk id="9" creationId="{F6800E7D-F8B8-F94E-A89C-7C0220CA16D5}"/>
          </ac:spMkLst>
        </pc:spChg>
        <pc:picChg chg="add mod">
          <ac:chgData name="Pitt SRI" userId="5523638c7a2550ea" providerId="Windows Live" clId="Web-{B649EBFD-9C2D-44B9-92F7-CF2394D5385E}" dt="2023-04-10T15:59:53.321" v="78" actId="1076"/>
          <ac:picMkLst>
            <pc:docMk/>
            <pc:sldMk cId="4093634697" sldId="265"/>
            <ac:picMk id="5" creationId="{A3600A92-D41E-3214-7967-8A100A22F6AE}"/>
          </ac:picMkLst>
        </pc:picChg>
      </pc:sldChg>
      <pc:sldChg chg="addSp delSp modSp">
        <pc:chgData name="Pitt SRI" userId="5523638c7a2550ea" providerId="Windows Live" clId="Web-{B649EBFD-9C2D-44B9-92F7-CF2394D5385E}" dt="2023-04-10T15:19:02.741" v="19" actId="14100"/>
        <pc:sldMkLst>
          <pc:docMk/>
          <pc:sldMk cId="3916798850" sldId="267"/>
        </pc:sldMkLst>
        <pc:spChg chg="add del mod">
          <ac:chgData name="Pitt SRI" userId="5523638c7a2550ea" providerId="Windows Live" clId="Web-{B649EBFD-9C2D-44B9-92F7-CF2394D5385E}" dt="2023-04-10T15:18:51.459" v="17"/>
          <ac:spMkLst>
            <pc:docMk/>
            <pc:sldMk cId="3916798850" sldId="267"/>
            <ac:spMk id="5" creationId="{8B0A0462-86DE-7C14-D126-8A28E8371EA1}"/>
          </ac:spMkLst>
        </pc:spChg>
        <pc:picChg chg="add mod ord">
          <ac:chgData name="Pitt SRI" userId="5523638c7a2550ea" providerId="Windows Live" clId="Web-{B649EBFD-9C2D-44B9-92F7-CF2394D5385E}" dt="2023-04-10T15:19:02.741" v="19" actId="14100"/>
          <ac:picMkLst>
            <pc:docMk/>
            <pc:sldMk cId="3916798850" sldId="267"/>
            <ac:picMk id="6" creationId="{EC09A458-B3B6-E7EE-74D1-62CAFE058B45}"/>
          </ac:picMkLst>
        </pc:picChg>
        <pc:picChg chg="del">
          <ac:chgData name="Pitt SRI" userId="5523638c7a2550ea" providerId="Windows Live" clId="Web-{B649EBFD-9C2D-44B9-92F7-CF2394D5385E}" dt="2023-04-10T15:18:48.225" v="16"/>
          <ac:picMkLst>
            <pc:docMk/>
            <pc:sldMk cId="3916798850" sldId="267"/>
            <ac:picMk id="7" creationId="{9BA3ED32-19A2-497A-BC39-0A45BA32F489}"/>
          </ac:picMkLst>
        </pc:picChg>
      </pc:sldChg>
      <pc:sldChg chg="addSp delSp modSp">
        <pc:chgData name="Pitt SRI" userId="5523638c7a2550ea" providerId="Windows Live" clId="Web-{B649EBFD-9C2D-44B9-92F7-CF2394D5385E}" dt="2023-04-10T15:33:28.259" v="55" actId="14100"/>
        <pc:sldMkLst>
          <pc:docMk/>
          <pc:sldMk cId="2886943830" sldId="269"/>
        </pc:sldMkLst>
        <pc:spChg chg="del">
          <ac:chgData name="Pitt SRI" userId="5523638c7a2550ea" providerId="Windows Live" clId="Web-{B649EBFD-9C2D-44B9-92F7-CF2394D5385E}" dt="2023-04-10T15:33:22.540" v="53"/>
          <ac:spMkLst>
            <pc:docMk/>
            <pc:sldMk cId="2886943830" sldId="269"/>
            <ac:spMk id="3" creationId="{1DE8E36D-5D78-1F40-9F8D-DE585F80EDA1}"/>
          </ac:spMkLst>
        </pc:spChg>
        <pc:picChg chg="del">
          <ac:chgData name="Pitt SRI" userId="5523638c7a2550ea" providerId="Windows Live" clId="Web-{B649EBFD-9C2D-44B9-92F7-CF2394D5385E}" dt="2023-04-10T15:18:15.349" v="9"/>
          <ac:picMkLst>
            <pc:docMk/>
            <pc:sldMk cId="2886943830" sldId="269"/>
            <ac:picMk id="5" creationId="{6110BBAB-ACE4-9CA6-44E9-062F538289B8}"/>
          </ac:picMkLst>
        </pc:picChg>
        <pc:picChg chg="add mod">
          <ac:chgData name="Pitt SRI" userId="5523638c7a2550ea" providerId="Windows Live" clId="Web-{B649EBFD-9C2D-44B9-92F7-CF2394D5385E}" dt="2023-04-10T15:33:28.259" v="55" actId="14100"/>
          <ac:picMkLst>
            <pc:docMk/>
            <pc:sldMk cId="2886943830" sldId="269"/>
            <ac:picMk id="6" creationId="{35DF740E-7040-E6E5-36B2-80238293DA01}"/>
          </ac:picMkLst>
        </pc:picChg>
      </pc:sldChg>
    </pc:docChg>
  </pc:docChgLst>
  <pc:docChgLst>
    <pc:chgData clId="Web-{2B828B4F-1F54-444C-8C30-D8B9C89E4D56}"/>
    <pc:docChg chg="modSld">
      <pc:chgData name="" userId="" providerId="" clId="Web-{2B828B4F-1F54-444C-8C30-D8B9C89E4D56}" dt="2023-04-14T17:16:03.178" v="0" actId="20577"/>
      <pc:docMkLst>
        <pc:docMk/>
      </pc:docMkLst>
      <pc:sldChg chg="modSp">
        <pc:chgData name="" userId="" providerId="" clId="Web-{2B828B4F-1F54-444C-8C30-D8B9C89E4D56}" dt="2023-04-14T17:16:03.178" v="0" actId="20577"/>
        <pc:sldMkLst>
          <pc:docMk/>
          <pc:sldMk cId="3413463768" sldId="259"/>
        </pc:sldMkLst>
        <pc:spChg chg="mod">
          <ac:chgData name="" userId="" providerId="" clId="Web-{2B828B4F-1F54-444C-8C30-D8B9C89E4D56}" dt="2023-04-14T17:16:03.178" v="0" actId="20577"/>
          <ac:spMkLst>
            <pc:docMk/>
            <pc:sldMk cId="3413463768" sldId="259"/>
            <ac:spMk id="5" creationId="{446F7490-5521-DC46-8CEC-02F3F6A39583}"/>
          </ac:spMkLst>
        </pc:spChg>
      </pc:sldChg>
    </pc:docChg>
  </pc:docChgLst>
  <pc:docChgLst>
    <pc:chgData clId="Web-{72EF2E5F-20E6-4BDC-85F7-2893CBEE89B6}"/>
    <pc:docChg chg="modSld">
      <pc:chgData name="" userId="" providerId="" clId="Web-{72EF2E5F-20E6-4BDC-85F7-2893CBEE89B6}" dt="2023-03-31T15:31:32.020" v="0"/>
      <pc:docMkLst>
        <pc:docMk/>
      </pc:docMkLst>
      <pc:sldChg chg="delSp">
        <pc:chgData name="" userId="" providerId="" clId="Web-{72EF2E5F-20E6-4BDC-85F7-2893CBEE89B6}" dt="2023-03-31T15:31:32.020" v="0"/>
        <pc:sldMkLst>
          <pc:docMk/>
          <pc:sldMk cId="4032541134" sldId="256"/>
        </pc:sldMkLst>
        <pc:picChg chg="del">
          <ac:chgData name="" userId="" providerId="" clId="Web-{72EF2E5F-20E6-4BDC-85F7-2893CBEE89B6}" dt="2023-03-31T15:31:32.020" v="0"/>
          <ac:picMkLst>
            <pc:docMk/>
            <pc:sldMk cId="4032541134" sldId="256"/>
            <ac:picMk id="4" creationId="{281B9668-B2D5-455A-46BF-9C67F3E86070}"/>
          </ac:picMkLst>
        </pc:picChg>
      </pc:sldChg>
    </pc:docChg>
  </pc:docChgLst>
  <pc:docChgLst>
    <pc:chgData name="Pitt SRI" userId="5523638c7a2550ea" providerId="Windows Live" clId="Web-{E8D41D16-EAC6-459A-B7CB-AC4F1E5B0415}"/>
    <pc:docChg chg="modSld">
      <pc:chgData name="Pitt SRI" userId="5523638c7a2550ea" providerId="Windows Live" clId="Web-{E8D41D16-EAC6-459A-B7CB-AC4F1E5B0415}" dt="2023-03-31T15:24:48.178" v="121"/>
      <pc:docMkLst>
        <pc:docMk/>
      </pc:docMkLst>
      <pc:sldChg chg="addSp delSp modSp">
        <pc:chgData name="Pitt SRI" userId="5523638c7a2550ea" providerId="Windows Live" clId="Web-{E8D41D16-EAC6-459A-B7CB-AC4F1E5B0415}" dt="2023-03-31T15:13:27.096" v="92" actId="20577"/>
        <pc:sldMkLst>
          <pc:docMk/>
          <pc:sldMk cId="4032541134" sldId="256"/>
        </pc:sldMkLst>
        <pc:spChg chg="del">
          <ac:chgData name="Pitt SRI" userId="5523638c7a2550ea" providerId="Windows Live" clId="Web-{E8D41D16-EAC6-459A-B7CB-AC4F1E5B0415}" dt="2023-03-31T15:07:16.850" v="0"/>
          <ac:spMkLst>
            <pc:docMk/>
            <pc:sldMk cId="4032541134" sldId="256"/>
            <ac:spMk id="2" creationId="{39225B01-595A-1F4F-8364-0C55A6AE279C}"/>
          </ac:spMkLst>
        </pc:spChg>
        <pc:spChg chg="mod">
          <ac:chgData name="Pitt SRI" userId="5523638c7a2550ea" providerId="Windows Live" clId="Web-{E8D41D16-EAC6-459A-B7CB-AC4F1E5B0415}" dt="2023-03-31T15:13:27.096" v="92" actId="20577"/>
          <ac:spMkLst>
            <pc:docMk/>
            <pc:sldMk cId="4032541134" sldId="256"/>
            <ac:spMk id="3" creationId="{44300246-F717-9E45-B2EF-5F539DBE906D}"/>
          </ac:spMkLst>
        </pc:spChg>
        <pc:picChg chg="add mod">
          <ac:chgData name="Pitt SRI" userId="5523638c7a2550ea" providerId="Windows Live" clId="Web-{E8D41D16-EAC6-459A-B7CB-AC4F1E5B0415}" dt="2023-03-31T15:08:06.713" v="9" actId="1076"/>
          <ac:picMkLst>
            <pc:docMk/>
            <pc:sldMk cId="4032541134" sldId="256"/>
            <ac:picMk id="4" creationId="{281B9668-B2D5-455A-46BF-9C67F3E86070}"/>
          </ac:picMkLst>
        </pc:picChg>
      </pc:sldChg>
      <pc:sldChg chg="modSp">
        <pc:chgData name="Pitt SRI" userId="5523638c7a2550ea" providerId="Windows Live" clId="Web-{E8D41D16-EAC6-459A-B7CB-AC4F1E5B0415}" dt="2023-03-31T15:18:23.993" v="119" actId="20577"/>
        <pc:sldMkLst>
          <pc:docMk/>
          <pc:sldMk cId="3413463768" sldId="259"/>
        </pc:sldMkLst>
        <pc:spChg chg="mod">
          <ac:chgData name="Pitt SRI" userId="5523638c7a2550ea" providerId="Windows Live" clId="Web-{E8D41D16-EAC6-459A-B7CB-AC4F1E5B0415}" dt="2023-03-31T15:18:23.993" v="119" actId="20577"/>
          <ac:spMkLst>
            <pc:docMk/>
            <pc:sldMk cId="3413463768" sldId="259"/>
            <ac:spMk id="15" creationId="{8CE10B44-DFE0-954C-9BDB-548CF6904A28}"/>
          </ac:spMkLst>
        </pc:spChg>
      </pc:sldChg>
      <pc:sldChg chg="addSp delSp modSp">
        <pc:chgData name="Pitt SRI" userId="5523638c7a2550ea" providerId="Windows Live" clId="Web-{E8D41D16-EAC6-459A-B7CB-AC4F1E5B0415}" dt="2023-03-31T15:24:48.178" v="121"/>
        <pc:sldMkLst>
          <pc:docMk/>
          <pc:sldMk cId="2886943830" sldId="269"/>
        </pc:sldMkLst>
        <pc:spChg chg="add del mod">
          <ac:chgData name="Pitt SRI" userId="5523638c7a2550ea" providerId="Windows Live" clId="Web-{E8D41D16-EAC6-459A-B7CB-AC4F1E5B0415}" dt="2023-03-31T15:24:48.178" v="121"/>
          <ac:spMkLst>
            <pc:docMk/>
            <pc:sldMk cId="2886943830" sldId="269"/>
            <ac:spMk id="6" creationId="{A7E2EEF6-0A9D-C3DB-6AAD-04B7E9970097}"/>
          </ac:spMkLst>
        </pc:spChg>
        <pc:picChg chg="del">
          <ac:chgData name="Pitt SRI" userId="5523638c7a2550ea" providerId="Windows Live" clId="Web-{E8D41D16-EAC6-459A-B7CB-AC4F1E5B0415}" dt="2023-03-31T15:24:35.349" v="120"/>
          <ac:picMkLst>
            <pc:docMk/>
            <pc:sldMk cId="2886943830" sldId="269"/>
            <ac:picMk id="7" creationId="{A3B017A3-A6E4-41E7-976D-90BC0A5E4092}"/>
          </ac:picMkLst>
        </pc:picChg>
      </pc:sldChg>
    </pc:docChg>
  </pc:docChgLst>
  <pc:docChgLst>
    <pc:chgData name="Pitt SRI" userId="5523638c7a2550ea" providerId="Windows Live" clId="Web-{F60E2C35-8933-4B4E-9C6C-1A621B5E954A}"/>
    <pc:docChg chg="modSld">
      <pc:chgData name="Pitt SRI" userId="5523638c7a2550ea" providerId="Windows Live" clId="Web-{F60E2C35-8933-4B4E-9C6C-1A621B5E954A}" dt="2022-03-25T16:10:53.974" v="0" actId="1076"/>
      <pc:docMkLst>
        <pc:docMk/>
      </pc:docMkLst>
      <pc:sldChg chg="modSp">
        <pc:chgData name="Pitt SRI" userId="5523638c7a2550ea" providerId="Windows Live" clId="Web-{F60E2C35-8933-4B4E-9C6C-1A621B5E954A}" dt="2022-03-25T16:10:53.974" v="0" actId="1076"/>
        <pc:sldMkLst>
          <pc:docMk/>
          <pc:sldMk cId="2745912685" sldId="262"/>
        </pc:sldMkLst>
        <pc:graphicFrameChg chg="mod">
          <ac:chgData name="Pitt SRI" userId="5523638c7a2550ea" providerId="Windows Live" clId="Web-{F60E2C35-8933-4B4E-9C6C-1A621B5E954A}" dt="2022-03-25T16:10:53.974" v="0" actId="1076"/>
          <ac:graphicFrameMkLst>
            <pc:docMk/>
            <pc:sldMk cId="2745912685" sldId="262"/>
            <ac:graphicFrameMk id="15" creationId="{CEB4B877-4BC0-2642-8B6A-30C47DECC1E8}"/>
          </ac:graphicFrameMkLst>
        </pc:graphicFrameChg>
      </pc:sldChg>
    </pc:docChg>
  </pc:docChgLst>
  <pc:docChgLst>
    <pc:chgData name="Pitt SRI" userId="5523638c7a2550ea" providerId="Windows Live" clId="Web-{4A320406-6DBC-4796-8426-B03EA11C6FC1}"/>
    <pc:docChg chg="addSld delSld modSld">
      <pc:chgData name="Pitt SRI" userId="5523638c7a2550ea" providerId="Windows Live" clId="Web-{4A320406-6DBC-4796-8426-B03EA11C6FC1}" dt="2023-04-14T13:33:34.700" v="1849" actId="20577"/>
      <pc:docMkLst>
        <pc:docMk/>
      </pc:docMkLst>
      <pc:sldChg chg="modSp">
        <pc:chgData name="Pitt SRI" userId="5523638c7a2550ea" providerId="Windows Live" clId="Web-{4A320406-6DBC-4796-8426-B03EA11C6FC1}" dt="2023-04-13T22:34:29.020" v="1153" actId="20577"/>
        <pc:sldMkLst>
          <pc:docMk/>
          <pc:sldMk cId="4032541134" sldId="256"/>
        </pc:sldMkLst>
        <pc:spChg chg="mod">
          <ac:chgData name="Pitt SRI" userId="5523638c7a2550ea" providerId="Windows Live" clId="Web-{4A320406-6DBC-4796-8426-B03EA11C6FC1}" dt="2023-04-13T22:34:29.020" v="1153" actId="20577"/>
          <ac:spMkLst>
            <pc:docMk/>
            <pc:sldMk cId="4032541134" sldId="256"/>
            <ac:spMk id="3" creationId="{44300246-F717-9E45-B2EF-5F539DBE906D}"/>
          </ac:spMkLst>
        </pc:spChg>
      </pc:sldChg>
      <pc:sldChg chg="modSp">
        <pc:chgData name="Pitt SRI" userId="5523638c7a2550ea" providerId="Windows Live" clId="Web-{4A320406-6DBC-4796-8426-B03EA11C6FC1}" dt="2023-04-14T02:07:24.273" v="1782" actId="20577"/>
        <pc:sldMkLst>
          <pc:docMk/>
          <pc:sldMk cId="3413463768" sldId="259"/>
        </pc:sldMkLst>
        <pc:spChg chg="mod">
          <ac:chgData name="Pitt SRI" userId="5523638c7a2550ea" providerId="Windows Live" clId="Web-{4A320406-6DBC-4796-8426-B03EA11C6FC1}" dt="2023-04-14T01:16:09.214" v="1572" actId="20577"/>
          <ac:spMkLst>
            <pc:docMk/>
            <pc:sldMk cId="3413463768" sldId="259"/>
            <ac:spMk id="5" creationId="{446F7490-5521-DC46-8CEC-02F3F6A39583}"/>
          </ac:spMkLst>
        </pc:spChg>
        <pc:spChg chg="mod">
          <ac:chgData name="Pitt SRI" userId="5523638c7a2550ea" providerId="Windows Live" clId="Web-{4A320406-6DBC-4796-8426-B03EA11C6FC1}" dt="2023-04-14T02:01:04.232" v="1758" actId="20577"/>
          <ac:spMkLst>
            <pc:docMk/>
            <pc:sldMk cId="3413463768" sldId="259"/>
            <ac:spMk id="6" creationId="{6B6FE609-97B6-FE46-999C-711977B80A19}"/>
          </ac:spMkLst>
        </pc:spChg>
        <pc:spChg chg="mod">
          <ac:chgData name="Pitt SRI" userId="5523638c7a2550ea" providerId="Windows Live" clId="Web-{4A320406-6DBC-4796-8426-B03EA11C6FC1}" dt="2023-04-13T22:22:06.769" v="1097" actId="1076"/>
          <ac:spMkLst>
            <pc:docMk/>
            <pc:sldMk cId="3413463768" sldId="259"/>
            <ac:spMk id="7" creationId="{DC73D36C-8442-2A40-8425-4F87AEDD902B}"/>
          </ac:spMkLst>
        </pc:spChg>
        <pc:spChg chg="mod">
          <ac:chgData name="Pitt SRI" userId="5523638c7a2550ea" providerId="Windows Live" clId="Web-{4A320406-6DBC-4796-8426-B03EA11C6FC1}" dt="2023-04-13T22:22:09.910" v="1098" actId="1076"/>
          <ac:spMkLst>
            <pc:docMk/>
            <pc:sldMk cId="3413463768" sldId="259"/>
            <ac:spMk id="8" creationId="{4BADBF83-40E1-2B45-8DBB-E6F6FAB65B0C}"/>
          </ac:spMkLst>
        </pc:spChg>
        <pc:spChg chg="mod">
          <ac:chgData name="Pitt SRI" userId="5523638c7a2550ea" providerId="Windows Live" clId="Web-{4A320406-6DBC-4796-8426-B03EA11C6FC1}" dt="2023-04-14T02:07:24.273" v="1782" actId="20577"/>
          <ac:spMkLst>
            <pc:docMk/>
            <pc:sldMk cId="3413463768" sldId="259"/>
            <ac:spMk id="12" creationId="{24262370-1840-AF4A-902B-B7BB1BACBBE5}"/>
          </ac:spMkLst>
        </pc:spChg>
        <pc:spChg chg="mod">
          <ac:chgData name="Pitt SRI" userId="5523638c7a2550ea" providerId="Windows Live" clId="Web-{4A320406-6DBC-4796-8426-B03EA11C6FC1}" dt="2023-04-13T22:21:48.894" v="1094" actId="20577"/>
          <ac:spMkLst>
            <pc:docMk/>
            <pc:sldMk cId="3413463768" sldId="259"/>
            <ac:spMk id="14" creationId="{6CB2B51F-E4D4-E242-928C-B75608416DBA}"/>
          </ac:spMkLst>
        </pc:spChg>
        <pc:spChg chg="mod">
          <ac:chgData name="Pitt SRI" userId="5523638c7a2550ea" providerId="Windows Live" clId="Web-{4A320406-6DBC-4796-8426-B03EA11C6FC1}" dt="2023-04-13T22:21:56.894" v="1095" actId="1076"/>
          <ac:spMkLst>
            <pc:docMk/>
            <pc:sldMk cId="3413463768" sldId="259"/>
            <ac:spMk id="16" creationId="{DC73D36C-8442-2A40-8425-4F87AEDD902B}"/>
          </ac:spMkLst>
        </pc:spChg>
      </pc:sldChg>
      <pc:sldChg chg="modSp">
        <pc:chgData name="Pitt SRI" userId="5523638c7a2550ea" providerId="Windows Live" clId="Web-{4A320406-6DBC-4796-8426-B03EA11C6FC1}" dt="2023-04-14T13:19:20.403" v="1785" actId="20577"/>
        <pc:sldMkLst>
          <pc:docMk/>
          <pc:sldMk cId="2998078288" sldId="260"/>
        </pc:sldMkLst>
        <pc:spChg chg="mod">
          <ac:chgData name="Pitt SRI" userId="5523638c7a2550ea" providerId="Windows Live" clId="Web-{4A320406-6DBC-4796-8426-B03EA11C6FC1}" dt="2023-04-14T13:19:20.403" v="1785" actId="20577"/>
          <ac:spMkLst>
            <pc:docMk/>
            <pc:sldMk cId="2998078288" sldId="260"/>
            <ac:spMk id="3" creationId="{98E6BFC5-9216-5443-8AC1-EF41808C6C14}"/>
          </ac:spMkLst>
        </pc:spChg>
        <pc:spChg chg="mod">
          <ac:chgData name="Pitt SRI" userId="5523638c7a2550ea" providerId="Windows Live" clId="Web-{4A320406-6DBC-4796-8426-B03EA11C6FC1}" dt="2023-04-13T18:50:46.676" v="609" actId="20577"/>
          <ac:spMkLst>
            <pc:docMk/>
            <pc:sldMk cId="2998078288" sldId="260"/>
            <ac:spMk id="19" creationId="{0E4F30E2-4230-2A45-83EC-2FE92EBBC705}"/>
          </ac:spMkLst>
        </pc:spChg>
        <pc:spChg chg="mod">
          <ac:chgData name="Pitt SRI" userId="5523638c7a2550ea" providerId="Windows Live" clId="Web-{4A320406-6DBC-4796-8426-B03EA11C6FC1}" dt="2023-04-13T18:50:48.488" v="610" actId="20577"/>
          <ac:spMkLst>
            <pc:docMk/>
            <pc:sldMk cId="2998078288" sldId="260"/>
            <ac:spMk id="25" creationId="{B51AD44D-880B-294E-9CDA-1C90E421F1BE}"/>
          </ac:spMkLst>
        </pc:spChg>
      </pc:sldChg>
      <pc:sldChg chg="addSp delSp modSp">
        <pc:chgData name="Pitt SRI" userId="5523638c7a2550ea" providerId="Windows Live" clId="Web-{4A320406-6DBC-4796-8426-B03EA11C6FC1}" dt="2023-04-13T22:31:19.984" v="1146" actId="1076"/>
        <pc:sldMkLst>
          <pc:docMk/>
          <pc:sldMk cId="3582594836" sldId="261"/>
        </pc:sldMkLst>
        <pc:spChg chg="del mod">
          <ac:chgData name="Pitt SRI" userId="5523638c7a2550ea" providerId="Windows Live" clId="Web-{4A320406-6DBC-4796-8426-B03EA11C6FC1}" dt="2023-04-13T14:56:28.365" v="1"/>
          <ac:spMkLst>
            <pc:docMk/>
            <pc:sldMk cId="3582594836" sldId="261"/>
            <ac:spMk id="3" creationId="{63C9FFFA-4DF4-4348-83DF-0B909AA3ECFB}"/>
          </ac:spMkLst>
        </pc:spChg>
        <pc:spChg chg="mod">
          <ac:chgData name="Pitt SRI" userId="5523638c7a2550ea" providerId="Windows Live" clId="Web-{4A320406-6DBC-4796-8426-B03EA11C6FC1}" dt="2023-04-13T18:05:18.681" v="350" actId="20577"/>
          <ac:spMkLst>
            <pc:docMk/>
            <pc:sldMk cId="3582594836" sldId="261"/>
            <ac:spMk id="11" creationId="{78865DEB-8512-2342-861B-E5F81F4124B4}"/>
          </ac:spMkLst>
        </pc:spChg>
        <pc:spChg chg="mod">
          <ac:chgData name="Pitt SRI" userId="5523638c7a2550ea" providerId="Windows Live" clId="Web-{4A320406-6DBC-4796-8426-B03EA11C6FC1}" dt="2023-04-13T18:19:29.151" v="436" actId="20577"/>
          <ac:spMkLst>
            <pc:docMk/>
            <pc:sldMk cId="3582594836" sldId="261"/>
            <ac:spMk id="15" creationId="{428B95AC-6027-3B45-AAC2-9B0E39409BFF}"/>
          </ac:spMkLst>
        </pc:spChg>
        <pc:spChg chg="del">
          <ac:chgData name="Pitt SRI" userId="5523638c7a2550ea" providerId="Windows Live" clId="Web-{4A320406-6DBC-4796-8426-B03EA11C6FC1}" dt="2023-04-13T14:56:30.677" v="2"/>
          <ac:spMkLst>
            <pc:docMk/>
            <pc:sldMk cId="3582594836" sldId="261"/>
            <ac:spMk id="18" creationId="{CE9E6840-C300-7A42-8F66-BE60795797AC}"/>
          </ac:spMkLst>
        </pc:spChg>
        <pc:spChg chg="del">
          <ac:chgData name="Pitt SRI" userId="5523638c7a2550ea" providerId="Windows Live" clId="Web-{4A320406-6DBC-4796-8426-B03EA11C6FC1}" dt="2023-04-13T14:56:32.927" v="3"/>
          <ac:spMkLst>
            <pc:docMk/>
            <pc:sldMk cId="3582594836" sldId="261"/>
            <ac:spMk id="19" creationId="{6D8A70CF-5966-4145-8769-44A3DDF16360}"/>
          </ac:spMkLst>
        </pc:spChg>
        <pc:graphicFrameChg chg="del">
          <ac:chgData name="Pitt SRI" userId="5523638c7a2550ea" providerId="Windows Live" clId="Web-{4A320406-6DBC-4796-8426-B03EA11C6FC1}" dt="2023-04-13T18:04:12.882" v="327"/>
          <ac:graphicFrameMkLst>
            <pc:docMk/>
            <pc:sldMk cId="3582594836" sldId="261"/>
            <ac:graphicFrameMk id="8" creationId="{AB2714A7-6886-BD4E-A5FE-15AE66007348}"/>
          </ac:graphicFrameMkLst>
        </pc:graphicFrameChg>
        <pc:graphicFrameChg chg="add del mod modGraphic">
          <ac:chgData name="Pitt SRI" userId="5523638c7a2550ea" providerId="Windows Live" clId="Web-{4A320406-6DBC-4796-8426-B03EA11C6FC1}" dt="2023-04-13T15:12:11.796" v="27"/>
          <ac:graphicFrameMkLst>
            <pc:docMk/>
            <pc:sldMk cId="3582594836" sldId="261"/>
            <ac:graphicFrameMk id="14" creationId="{A6AA0A07-40BB-892A-5C4B-DC0DBD0E76C6}"/>
          </ac:graphicFrameMkLst>
        </pc:graphicFrameChg>
        <pc:graphicFrameChg chg="mod modGraphic">
          <ac:chgData name="Pitt SRI" userId="5523638c7a2550ea" providerId="Windows Live" clId="Web-{4A320406-6DBC-4796-8426-B03EA11C6FC1}" dt="2023-04-13T22:18:50.030" v="1012"/>
          <ac:graphicFrameMkLst>
            <pc:docMk/>
            <pc:sldMk cId="3582594836" sldId="261"/>
            <ac:graphicFrameMk id="26" creationId="{E47E8FEA-FAC0-4641-8787-D4FBC11F75B8}"/>
          </ac:graphicFrameMkLst>
        </pc:graphicFrameChg>
        <pc:graphicFrameChg chg="del">
          <ac:chgData name="Pitt SRI" userId="5523638c7a2550ea" providerId="Windows Live" clId="Web-{4A320406-6DBC-4796-8426-B03EA11C6FC1}" dt="2023-04-13T17:27:40.940" v="314"/>
          <ac:graphicFrameMkLst>
            <pc:docMk/>
            <pc:sldMk cId="3582594836" sldId="261"/>
            <ac:graphicFrameMk id="27" creationId="{03393D57-7C97-AE45-9807-B34214278988}"/>
          </ac:graphicFrameMkLst>
        </pc:graphicFrameChg>
        <pc:picChg chg="add mod">
          <ac:chgData name="Pitt SRI" userId="5523638c7a2550ea" providerId="Windows Live" clId="Web-{4A320406-6DBC-4796-8426-B03EA11C6FC1}" dt="2023-04-13T22:31:03.469" v="1145" actId="1076"/>
          <ac:picMkLst>
            <pc:docMk/>
            <pc:sldMk cId="3582594836" sldId="261"/>
            <ac:picMk id="3" creationId="{D72F91D4-65EE-9CF8-84FA-8B2E118B71AD}"/>
          </ac:picMkLst>
        </pc:picChg>
        <pc:picChg chg="add mod">
          <ac:chgData name="Pitt SRI" userId="5523638c7a2550ea" providerId="Windows Live" clId="Web-{4A320406-6DBC-4796-8426-B03EA11C6FC1}" dt="2023-04-13T18:05:34.151" v="352" actId="1076"/>
          <ac:picMkLst>
            <pc:docMk/>
            <pc:sldMk cId="3582594836" sldId="261"/>
            <ac:picMk id="5" creationId="{32C425C8-8524-2B15-9E07-107BC6518531}"/>
          </ac:picMkLst>
        </pc:picChg>
        <pc:picChg chg="add del mod">
          <ac:chgData name="Pitt SRI" userId="5523638c7a2550ea" providerId="Windows Live" clId="Web-{4A320406-6DBC-4796-8426-B03EA11C6FC1}" dt="2023-04-13T15:18:15.086" v="59"/>
          <ac:picMkLst>
            <pc:docMk/>
            <pc:sldMk cId="3582594836" sldId="261"/>
            <ac:picMk id="5" creationId="{6B26EDB0-4318-6DBD-EFB5-06AC4952CFEB}"/>
          </ac:picMkLst>
        </pc:picChg>
        <pc:picChg chg="add mod">
          <ac:chgData name="Pitt SRI" userId="5523638c7a2550ea" providerId="Windows Live" clId="Web-{4A320406-6DBC-4796-8426-B03EA11C6FC1}" dt="2023-04-13T18:04:31.773" v="334" actId="1076"/>
          <ac:picMkLst>
            <pc:docMk/>
            <pc:sldMk cId="3582594836" sldId="261"/>
            <ac:picMk id="6" creationId="{77C0F145-E4E1-5A2D-345E-694F2354DD28}"/>
          </ac:picMkLst>
        </pc:picChg>
        <pc:picChg chg="add del mod">
          <ac:chgData name="Pitt SRI" userId="5523638c7a2550ea" providerId="Windows Live" clId="Web-{4A320406-6DBC-4796-8426-B03EA11C6FC1}" dt="2023-04-13T15:18:14.336" v="58"/>
          <ac:picMkLst>
            <pc:docMk/>
            <pc:sldMk cId="3582594836" sldId="261"/>
            <ac:picMk id="6" creationId="{9B0F25D3-217D-C236-6E70-DEEA3321582F}"/>
          </ac:picMkLst>
        </pc:picChg>
        <pc:picChg chg="add del mod">
          <ac:chgData name="Pitt SRI" userId="5523638c7a2550ea" providerId="Windows Live" clId="Web-{4A320406-6DBC-4796-8426-B03EA11C6FC1}" dt="2023-04-13T22:30:10.764" v="1135"/>
          <ac:picMkLst>
            <pc:docMk/>
            <pc:sldMk cId="3582594836" sldId="261"/>
            <ac:picMk id="7" creationId="{24603BA0-D7C0-F025-550B-755E4C6B9922}"/>
          </ac:picMkLst>
        </pc:picChg>
        <pc:picChg chg="add del mod">
          <ac:chgData name="Pitt SRI" userId="5523638c7a2550ea" providerId="Windows Live" clId="Web-{4A320406-6DBC-4796-8426-B03EA11C6FC1}" dt="2023-04-13T15:05:16.019" v="11"/>
          <ac:picMkLst>
            <pc:docMk/>
            <pc:sldMk cId="3582594836" sldId="261"/>
            <ac:picMk id="7" creationId="{F4014F24-72CB-676A-5F31-BAF48C28F8A3}"/>
          </ac:picMkLst>
        </pc:picChg>
        <pc:picChg chg="add mod">
          <ac:chgData name="Pitt SRI" userId="5523638c7a2550ea" providerId="Windows Live" clId="Web-{4A320406-6DBC-4796-8426-B03EA11C6FC1}" dt="2023-04-13T22:31:19.984" v="1146" actId="1076"/>
          <ac:picMkLst>
            <pc:docMk/>
            <pc:sldMk cId="3582594836" sldId="261"/>
            <ac:picMk id="8" creationId="{0088F2E5-F95D-FA85-26CA-8ECED2D815FB}"/>
          </ac:picMkLst>
        </pc:picChg>
        <pc:picChg chg="add del mod">
          <ac:chgData name="Pitt SRI" userId="5523638c7a2550ea" providerId="Windows Live" clId="Web-{4A320406-6DBC-4796-8426-B03EA11C6FC1}" dt="2023-04-13T15:18:15.993" v="60"/>
          <ac:picMkLst>
            <pc:docMk/>
            <pc:sldMk cId="3582594836" sldId="261"/>
            <ac:picMk id="9" creationId="{7C035D91-792A-3E69-D20E-B2CF26654CB0}"/>
          </ac:picMkLst>
        </pc:picChg>
        <pc:picChg chg="add del mod">
          <ac:chgData name="Pitt SRI" userId="5523638c7a2550ea" providerId="Windows Live" clId="Web-{4A320406-6DBC-4796-8426-B03EA11C6FC1}" dt="2023-04-13T22:30:03.998" v="1132"/>
          <ac:picMkLst>
            <pc:docMk/>
            <pc:sldMk cId="3582594836" sldId="261"/>
            <ac:picMk id="16" creationId="{6BDC1FC4-2B22-272C-7CD1-5C84BDEFA053}"/>
          </ac:picMkLst>
        </pc:picChg>
        <pc:picChg chg="add del mod">
          <ac:chgData name="Pitt SRI" userId="5523638c7a2550ea" providerId="Windows Live" clId="Web-{4A320406-6DBC-4796-8426-B03EA11C6FC1}" dt="2023-04-13T17:09:51.681" v="89"/>
          <ac:picMkLst>
            <pc:docMk/>
            <pc:sldMk cId="3582594836" sldId="261"/>
            <ac:picMk id="17" creationId="{979AED3D-1AE7-A250-4A7F-9B3B5B0DC176}"/>
          </ac:picMkLst>
        </pc:picChg>
        <pc:picChg chg="add mod">
          <ac:chgData name="Pitt SRI" userId="5523638c7a2550ea" providerId="Windows Live" clId="Web-{4A320406-6DBC-4796-8426-B03EA11C6FC1}" dt="2023-04-13T22:29:18.857" v="1129" actId="1076"/>
          <ac:picMkLst>
            <pc:docMk/>
            <pc:sldMk cId="3582594836" sldId="261"/>
            <ac:picMk id="20" creationId="{F879C3E8-FC7A-6459-F6B2-DB09D845F595}"/>
          </ac:picMkLst>
        </pc:picChg>
      </pc:sldChg>
      <pc:sldChg chg="del">
        <pc:chgData name="Pitt SRI" userId="5523638c7a2550ea" providerId="Windows Live" clId="Web-{4A320406-6DBC-4796-8426-B03EA11C6FC1}" dt="2023-04-13T14:59:54.323" v="4"/>
        <pc:sldMkLst>
          <pc:docMk/>
          <pc:sldMk cId="2745912685" sldId="262"/>
        </pc:sldMkLst>
      </pc:sldChg>
      <pc:sldChg chg="modSp">
        <pc:chgData name="Pitt SRI" userId="5523638c7a2550ea" providerId="Windows Live" clId="Web-{4A320406-6DBC-4796-8426-B03EA11C6FC1}" dt="2023-04-14T01:56:22.507" v="1660" actId="20577"/>
        <pc:sldMkLst>
          <pc:docMk/>
          <pc:sldMk cId="4093634697" sldId="265"/>
        </pc:sldMkLst>
        <pc:spChg chg="mod">
          <ac:chgData name="Pitt SRI" userId="5523638c7a2550ea" providerId="Windows Live" clId="Web-{4A320406-6DBC-4796-8426-B03EA11C6FC1}" dt="2023-04-14T01:56:22.507" v="1660" actId="20577"/>
          <ac:spMkLst>
            <pc:docMk/>
            <pc:sldMk cId="4093634697" sldId="265"/>
            <ac:spMk id="8" creationId="{443FBF26-FFC2-6C42-82E1-DF657875F3BB}"/>
          </ac:spMkLst>
        </pc:spChg>
      </pc:sldChg>
      <pc:sldChg chg="addSp delSp modSp">
        <pc:chgData name="Pitt SRI" userId="5523638c7a2550ea" providerId="Windows Live" clId="Web-{4A320406-6DBC-4796-8426-B03EA11C6FC1}" dt="2023-04-14T13:33:34.700" v="1849" actId="20577"/>
        <pc:sldMkLst>
          <pc:docMk/>
          <pc:sldMk cId="3132748421" sldId="266"/>
        </pc:sldMkLst>
        <pc:spChg chg="mod">
          <ac:chgData name="Pitt SRI" userId="5523638c7a2550ea" providerId="Windows Live" clId="Web-{4A320406-6DBC-4796-8426-B03EA11C6FC1}" dt="2023-04-13T19:08:41.387" v="652" actId="20577"/>
          <ac:spMkLst>
            <pc:docMk/>
            <pc:sldMk cId="3132748421" sldId="266"/>
            <ac:spMk id="2" creationId="{22445BEB-5680-AD48-A37C-A01DBFC2D2FC}"/>
          </ac:spMkLst>
        </pc:spChg>
        <pc:spChg chg="add mod">
          <ac:chgData name="Pitt SRI" userId="5523638c7a2550ea" providerId="Windows Live" clId="Web-{4A320406-6DBC-4796-8426-B03EA11C6FC1}" dt="2023-04-14T13:31:45.118" v="1809" actId="20577"/>
          <ac:spMkLst>
            <pc:docMk/>
            <pc:sldMk cId="3132748421" sldId="266"/>
            <ac:spMk id="3" creationId="{D9FA1B42-619F-0BFC-C273-297D5CB629F7}"/>
          </ac:spMkLst>
        </pc:spChg>
        <pc:spChg chg="add mod">
          <ac:chgData name="Pitt SRI" userId="5523638c7a2550ea" providerId="Windows Live" clId="Web-{4A320406-6DBC-4796-8426-B03EA11C6FC1}" dt="2023-04-14T13:33:34.700" v="1849" actId="20577"/>
          <ac:spMkLst>
            <pc:docMk/>
            <pc:sldMk cId="3132748421" sldId="266"/>
            <ac:spMk id="5" creationId="{F1BC9B94-D5C4-74FB-1F30-D0AFAD5C93D8}"/>
          </ac:spMkLst>
        </pc:spChg>
        <pc:spChg chg="mod">
          <ac:chgData name="Pitt SRI" userId="5523638c7a2550ea" providerId="Windows Live" clId="Web-{4A320406-6DBC-4796-8426-B03EA11C6FC1}" dt="2023-04-14T13:31:51.243" v="1810"/>
          <ac:spMkLst>
            <pc:docMk/>
            <pc:sldMk cId="3132748421" sldId="266"/>
            <ac:spMk id="8" creationId="{FCA87E22-A1DB-1943-ABA3-A6B35C202309}"/>
          </ac:spMkLst>
        </pc:spChg>
        <pc:spChg chg="del">
          <ac:chgData name="Pitt SRI" userId="5523638c7a2550ea" providerId="Windows Live" clId="Web-{4A320406-6DBC-4796-8426-B03EA11C6FC1}" dt="2023-04-13T19:07:21.369" v="630"/>
          <ac:spMkLst>
            <pc:docMk/>
            <pc:sldMk cId="3132748421" sldId="266"/>
            <ac:spMk id="9" creationId="{00000000-0000-0000-0000-000000000000}"/>
          </ac:spMkLst>
        </pc:spChg>
        <pc:spChg chg="del">
          <ac:chgData name="Pitt SRI" userId="5523638c7a2550ea" providerId="Windows Live" clId="Web-{4A320406-6DBC-4796-8426-B03EA11C6FC1}" dt="2023-04-13T19:17:00.187" v="885"/>
          <ac:spMkLst>
            <pc:docMk/>
            <pc:sldMk cId="3132748421" sldId="266"/>
            <ac:spMk id="10" creationId="{FCA87E22-A1DB-1943-ABA3-A6B35C202309}"/>
          </ac:spMkLst>
        </pc:spChg>
        <pc:spChg chg="del">
          <ac:chgData name="Pitt SRI" userId="5523638c7a2550ea" providerId="Windows Live" clId="Web-{4A320406-6DBC-4796-8426-B03EA11C6FC1}" dt="2023-04-13T19:17:02.640" v="886"/>
          <ac:spMkLst>
            <pc:docMk/>
            <pc:sldMk cId="3132748421" sldId="266"/>
            <ac:spMk id="11" creationId="{00000000-0000-0000-0000-000000000000}"/>
          </ac:spMkLst>
        </pc:spChg>
        <pc:spChg chg="del">
          <ac:chgData name="Pitt SRI" userId="5523638c7a2550ea" providerId="Windows Live" clId="Web-{4A320406-6DBC-4796-8426-B03EA11C6FC1}" dt="2023-04-13T19:17:05.109" v="887"/>
          <ac:spMkLst>
            <pc:docMk/>
            <pc:sldMk cId="3132748421" sldId="266"/>
            <ac:spMk id="16" creationId="{FCA87E22-A1DB-1943-ABA3-A6B35C202309}"/>
          </ac:spMkLst>
        </pc:spChg>
        <pc:spChg chg="del mod">
          <ac:chgData name="Pitt SRI" userId="5523638c7a2550ea" providerId="Windows Live" clId="Web-{4A320406-6DBC-4796-8426-B03EA11C6FC1}" dt="2023-04-13T19:17:07.734" v="890"/>
          <ac:spMkLst>
            <pc:docMk/>
            <pc:sldMk cId="3132748421" sldId="266"/>
            <ac:spMk id="17" creationId="{00000000-0000-0000-0000-000000000000}"/>
          </ac:spMkLst>
        </pc:spChg>
        <pc:spChg chg="mod">
          <ac:chgData name="Pitt SRI" userId="5523638c7a2550ea" providerId="Windows Live" clId="Web-{4A320406-6DBC-4796-8426-B03EA11C6FC1}" dt="2023-04-14T13:32:02.649" v="1812"/>
          <ac:spMkLst>
            <pc:docMk/>
            <pc:sldMk cId="3132748421" sldId="266"/>
            <ac:spMk id="19" creationId="{CEA54104-2357-40E1-BE6B-2C59C94331AD}"/>
          </ac:spMkLst>
        </pc:spChg>
        <pc:spChg chg="del mod">
          <ac:chgData name="Pitt SRI" userId="5523638c7a2550ea" providerId="Windows Live" clId="Web-{4A320406-6DBC-4796-8426-B03EA11C6FC1}" dt="2023-04-13T19:21:23.478" v="966"/>
          <ac:spMkLst>
            <pc:docMk/>
            <pc:sldMk cId="3132748421" sldId="266"/>
            <ac:spMk id="21" creationId="{13A76FFA-6C8A-4EF1-8713-9F377E7F2066}"/>
          </ac:spMkLst>
        </pc:spChg>
        <pc:graphicFrameChg chg="del mod modGraphic">
          <ac:chgData name="Pitt SRI" userId="5523638c7a2550ea" providerId="Windows Live" clId="Web-{4A320406-6DBC-4796-8426-B03EA11C6FC1}" dt="2023-04-13T19:09:41.796" v="661"/>
          <ac:graphicFrameMkLst>
            <pc:docMk/>
            <pc:sldMk cId="3132748421" sldId="266"/>
            <ac:graphicFrameMk id="13" creationId="{00000000-0000-0000-0000-000000000000}"/>
          </ac:graphicFrameMkLst>
        </pc:graphicFrameChg>
        <pc:graphicFrameChg chg="del mod">
          <ac:chgData name="Pitt SRI" userId="5523638c7a2550ea" providerId="Windows Live" clId="Web-{4A320406-6DBC-4796-8426-B03EA11C6FC1}" dt="2023-04-13T19:09:45.827" v="663"/>
          <ac:graphicFrameMkLst>
            <pc:docMk/>
            <pc:sldMk cId="3132748421" sldId="266"/>
            <ac:graphicFrameMk id="22" creationId="{5B3AE375-1A40-45E7-9E2D-811E78072C7C}"/>
          </ac:graphicFrameMkLst>
        </pc:graphicFrameChg>
        <pc:graphicFrameChg chg="del mod modGraphic">
          <ac:chgData name="Pitt SRI" userId="5523638c7a2550ea" providerId="Windows Live" clId="Web-{4A320406-6DBC-4796-8426-B03EA11C6FC1}" dt="2023-04-13T19:09:44.858" v="662"/>
          <ac:graphicFrameMkLst>
            <pc:docMk/>
            <pc:sldMk cId="3132748421" sldId="266"/>
            <ac:graphicFrameMk id="23" creationId="{F0D02860-FA93-4142-9B6D-DC105FB9B2FE}"/>
          </ac:graphicFrameMkLst>
        </pc:graphicFrameChg>
        <pc:picChg chg="del">
          <ac:chgData name="Pitt SRI" userId="5523638c7a2550ea" providerId="Windows Live" clId="Web-{4A320406-6DBC-4796-8426-B03EA11C6FC1}" dt="2023-04-13T19:17:10.468" v="891"/>
          <ac:picMkLst>
            <pc:docMk/>
            <pc:sldMk cId="3132748421" sldId="266"/>
            <ac:picMk id="18" creationId="{00000000-0000-0000-0000-000000000000}"/>
          </ac:picMkLst>
        </pc:picChg>
      </pc:sldChg>
      <pc:sldChg chg="addSp delSp modSp add">
        <pc:chgData name="Pitt SRI" userId="5523638c7a2550ea" providerId="Windows Live" clId="Web-{4A320406-6DBC-4796-8426-B03EA11C6FC1}" dt="2023-04-14T02:00:29.935" v="1756" actId="14100"/>
        <pc:sldMkLst>
          <pc:docMk/>
          <pc:sldMk cId="2472256422" sldId="270"/>
        </pc:sldMkLst>
        <pc:spChg chg="mod">
          <ac:chgData name="Pitt SRI" userId="5523638c7a2550ea" providerId="Windows Live" clId="Web-{4A320406-6DBC-4796-8426-B03EA11C6FC1}" dt="2023-04-13T18:21:09.233" v="440" actId="20577"/>
          <ac:spMkLst>
            <pc:docMk/>
            <pc:sldMk cId="2472256422" sldId="270"/>
            <ac:spMk id="6" creationId="{4C9CBD19-BAD3-7546-928C-2661D3E4BE9A}"/>
          </ac:spMkLst>
        </pc:spChg>
        <pc:spChg chg="mod">
          <ac:chgData name="Pitt SRI" userId="5523638c7a2550ea" providerId="Windows Live" clId="Web-{4A320406-6DBC-4796-8426-B03EA11C6FC1}" dt="2023-04-14T01:59:51.152" v="1747" actId="20577"/>
          <ac:spMkLst>
            <pc:docMk/>
            <pc:sldMk cId="2472256422" sldId="270"/>
            <ac:spMk id="8" creationId="{D4D90B4A-B8FF-7348-BD87-63905057FB94}"/>
          </ac:spMkLst>
        </pc:spChg>
        <pc:spChg chg="mod">
          <ac:chgData name="Pitt SRI" userId="5523638c7a2550ea" providerId="Windows Live" clId="Web-{4A320406-6DBC-4796-8426-B03EA11C6FC1}" dt="2023-04-13T18:42:34.126" v="607" actId="20577"/>
          <ac:spMkLst>
            <pc:docMk/>
            <pc:sldMk cId="2472256422" sldId="270"/>
            <ac:spMk id="13" creationId="{D4D90B4A-B8FF-7348-BD87-63905057FB94}"/>
          </ac:spMkLst>
        </pc:spChg>
        <pc:spChg chg="mod">
          <ac:chgData name="Pitt SRI" userId="5523638c7a2550ea" providerId="Windows Live" clId="Web-{4A320406-6DBC-4796-8426-B03EA11C6FC1}" dt="2023-04-13T18:21:33.906" v="451" actId="20577"/>
          <ac:spMkLst>
            <pc:docMk/>
            <pc:sldMk cId="2472256422" sldId="270"/>
            <ac:spMk id="17" creationId="{4C9CBD19-BAD3-7546-928C-2661D3E4BE9A}"/>
          </ac:spMkLst>
        </pc:spChg>
        <pc:spChg chg="mod">
          <ac:chgData name="Pitt SRI" userId="5523638c7a2550ea" providerId="Windows Live" clId="Web-{4A320406-6DBC-4796-8426-B03EA11C6FC1}" dt="2023-04-13T18:21:48.453" v="463" actId="20577"/>
          <ac:spMkLst>
            <pc:docMk/>
            <pc:sldMk cId="2472256422" sldId="270"/>
            <ac:spMk id="18" creationId="{4C9CBD19-BAD3-7546-928C-2661D3E4BE9A}"/>
          </ac:spMkLst>
        </pc:spChg>
        <pc:spChg chg="mod">
          <ac:chgData name="Pitt SRI" userId="5523638c7a2550ea" providerId="Windows Live" clId="Web-{4A320406-6DBC-4796-8426-B03EA11C6FC1}" dt="2023-04-13T18:40:03.292" v="580" actId="20577"/>
          <ac:spMkLst>
            <pc:docMk/>
            <pc:sldMk cId="2472256422" sldId="270"/>
            <ac:spMk id="21" creationId="{D4D90B4A-B8FF-7348-BD87-63905057FB94}"/>
          </ac:spMkLst>
        </pc:spChg>
        <pc:spChg chg="mod">
          <ac:chgData name="Pitt SRI" userId="5523638c7a2550ea" providerId="Windows Live" clId="Web-{4A320406-6DBC-4796-8426-B03EA11C6FC1}" dt="2023-04-14T02:00:20.544" v="1754" actId="1076"/>
          <ac:spMkLst>
            <pc:docMk/>
            <pc:sldMk cId="2472256422" sldId="270"/>
            <ac:spMk id="37" creationId="{4C9CBD19-BAD3-7546-928C-2661D3E4BE9A}"/>
          </ac:spMkLst>
        </pc:spChg>
        <pc:spChg chg="del mod">
          <ac:chgData name="Pitt SRI" userId="5523638c7a2550ea" providerId="Windows Live" clId="Web-{4A320406-6DBC-4796-8426-B03EA11C6FC1}" dt="2023-04-13T21:11:37.434" v="1005"/>
          <ac:spMkLst>
            <pc:docMk/>
            <pc:sldMk cId="2472256422" sldId="270"/>
            <ac:spMk id="38" creationId="{4C9CBD19-BAD3-7546-928C-2661D3E4BE9A}"/>
          </ac:spMkLst>
        </pc:spChg>
        <pc:grpChg chg="mod">
          <ac:chgData name="Pitt SRI" userId="5523638c7a2550ea" providerId="Windows Live" clId="Web-{4A320406-6DBC-4796-8426-B03EA11C6FC1}" dt="2023-04-14T02:00:15.809" v="1753" actId="14100"/>
          <ac:grpSpMkLst>
            <pc:docMk/>
            <pc:sldMk cId="2472256422" sldId="270"/>
            <ac:grpSpMk id="3" creationId="{7DC2122B-34C8-2408-003D-09D66F113C3C}"/>
          </ac:grpSpMkLst>
        </pc:grpChg>
        <pc:grpChg chg="mod">
          <ac:chgData name="Pitt SRI" userId="5523638c7a2550ea" providerId="Windows Live" clId="Web-{4A320406-6DBC-4796-8426-B03EA11C6FC1}" dt="2023-04-13T18:23:30.598" v="484" actId="14100"/>
          <ac:grpSpMkLst>
            <pc:docMk/>
            <pc:sldMk cId="2472256422" sldId="270"/>
            <ac:grpSpMk id="5" creationId="{66CE6E8E-497A-D1D3-D7C9-59B0E2D32412}"/>
          </ac:grpSpMkLst>
        </pc:grpChg>
        <pc:grpChg chg="mod">
          <ac:chgData name="Pitt SRI" userId="5523638c7a2550ea" providerId="Windows Live" clId="Web-{4A320406-6DBC-4796-8426-B03EA11C6FC1}" dt="2023-04-13T18:23:12.847" v="481" actId="14100"/>
          <ac:grpSpMkLst>
            <pc:docMk/>
            <pc:sldMk cId="2472256422" sldId="270"/>
            <ac:grpSpMk id="7" creationId="{684C8259-9C5B-A8C0-FBCA-0B8902B58ADA}"/>
          </ac:grpSpMkLst>
        </pc:grpChg>
        <pc:grpChg chg="del">
          <ac:chgData name="Pitt SRI" userId="5523638c7a2550ea" providerId="Windows Live" clId="Web-{4A320406-6DBC-4796-8426-B03EA11C6FC1}" dt="2023-04-13T18:21:50.657" v="464"/>
          <ac:grpSpMkLst>
            <pc:docMk/>
            <pc:sldMk cId="2472256422" sldId="270"/>
            <ac:grpSpMk id="10" creationId="{989D04D4-90CF-A7C1-73C9-152CA676A3E0}"/>
          </ac:grpSpMkLst>
        </pc:grpChg>
        <pc:grpChg chg="del">
          <ac:chgData name="Pitt SRI" userId="5523638c7a2550ea" providerId="Windows Live" clId="Web-{4A320406-6DBC-4796-8426-B03EA11C6FC1}" dt="2023-04-13T18:21:52.297" v="465"/>
          <ac:grpSpMkLst>
            <pc:docMk/>
            <pc:sldMk cId="2472256422" sldId="270"/>
            <ac:grpSpMk id="11" creationId="{CCE2B818-A24E-FF4F-F68E-8D8972583199}"/>
          </ac:grpSpMkLst>
        </pc:grpChg>
        <pc:graphicFrameChg chg="del">
          <ac:chgData name="Pitt SRI" userId="5523638c7a2550ea" providerId="Windows Live" clId="Web-{4A320406-6DBC-4796-8426-B03EA11C6FC1}" dt="2023-04-13T21:11:35.684" v="1004"/>
          <ac:graphicFrameMkLst>
            <pc:docMk/>
            <pc:sldMk cId="2472256422" sldId="270"/>
            <ac:graphicFrameMk id="14" creationId="{E6731192-423E-144D-B991-B689129BE579}"/>
          </ac:graphicFrameMkLst>
        </pc:graphicFrameChg>
        <pc:graphicFrameChg chg="del">
          <ac:chgData name="Pitt SRI" userId="5523638c7a2550ea" providerId="Windows Live" clId="Web-{4A320406-6DBC-4796-8426-B03EA11C6FC1}" dt="2023-04-13T19:06:05.835" v="619"/>
          <ac:graphicFrameMkLst>
            <pc:docMk/>
            <pc:sldMk cId="2472256422" sldId="270"/>
            <ac:graphicFrameMk id="15" creationId="{CEB4B877-4BC0-2642-8B6A-30C47DECC1E8}"/>
          </ac:graphicFrameMkLst>
        </pc:graphicFrameChg>
        <pc:picChg chg="add mod">
          <ac:chgData name="Pitt SRI" userId="5523638c7a2550ea" providerId="Windows Live" clId="Web-{4A320406-6DBC-4796-8426-B03EA11C6FC1}" dt="2023-04-14T02:00:29.935" v="1756" actId="14100"/>
          <ac:picMkLst>
            <pc:docMk/>
            <pc:sldMk cId="2472256422" sldId="270"/>
            <ac:picMk id="23" creationId="{DC3277C1-9FFF-8AFD-EEB9-89FE4BECFAD8}"/>
          </ac:picMkLst>
        </pc:picChg>
        <pc:cxnChg chg="del">
          <ac:chgData name="Pitt SRI" userId="5523638c7a2550ea" providerId="Windows Live" clId="Web-{4A320406-6DBC-4796-8426-B03EA11C6FC1}" dt="2023-04-13T19:06:14.319" v="623"/>
          <ac:cxnSpMkLst>
            <pc:docMk/>
            <pc:sldMk cId="2472256422" sldId="270"/>
            <ac:cxnSpMk id="9" creationId="{00000000-0000-0000-0000-000000000000}"/>
          </ac:cxnSpMkLst>
        </pc:cxnChg>
        <pc:cxnChg chg="del">
          <ac:chgData name="Pitt SRI" userId="5523638c7a2550ea" providerId="Windows Live" clId="Web-{4A320406-6DBC-4796-8426-B03EA11C6FC1}" dt="2023-04-13T19:06:13.022" v="622"/>
          <ac:cxnSpMkLst>
            <pc:docMk/>
            <pc:sldMk cId="2472256422" sldId="270"/>
            <ac:cxnSpMk id="22" creationId="{00000000-0000-0000-0000-000000000000}"/>
          </ac:cxnSpMkLst>
        </pc:cxnChg>
        <pc:cxnChg chg="del">
          <ac:chgData name="Pitt SRI" userId="5523638c7a2550ea" providerId="Windows Live" clId="Web-{4A320406-6DBC-4796-8426-B03EA11C6FC1}" dt="2023-04-13T19:06:11.663" v="621"/>
          <ac:cxnSpMkLst>
            <pc:docMk/>
            <pc:sldMk cId="2472256422" sldId="270"/>
            <ac:cxnSpMk id="33" creationId="{00000000-0000-0000-0000-000000000000}"/>
          </ac:cxnSpMkLst>
        </pc:cxnChg>
      </pc:sldChg>
    </pc:docChg>
  </pc:docChgLst>
  <pc:docChgLst>
    <pc:chgData name="Pitt SRI" userId="5523638c7a2550ea" providerId="Windows Live" clId="Web-{72EF2E5F-20E6-4BDC-85F7-2893CBEE89B6}"/>
    <pc:docChg chg="modSld">
      <pc:chgData name="Pitt SRI" userId="5523638c7a2550ea" providerId="Windows Live" clId="Web-{72EF2E5F-20E6-4BDC-85F7-2893CBEE89B6}" dt="2023-03-31T15:35:07.260" v="113" actId="1076"/>
      <pc:docMkLst>
        <pc:docMk/>
      </pc:docMkLst>
      <pc:sldChg chg="addSp modSp">
        <pc:chgData name="Pitt SRI" userId="5523638c7a2550ea" providerId="Windows Live" clId="Web-{72EF2E5F-20E6-4BDC-85F7-2893CBEE89B6}" dt="2023-03-31T15:32:31.381" v="36" actId="1076"/>
        <pc:sldMkLst>
          <pc:docMk/>
          <pc:sldMk cId="4032541134" sldId="256"/>
        </pc:sldMkLst>
        <pc:spChg chg="mod">
          <ac:chgData name="Pitt SRI" userId="5523638c7a2550ea" providerId="Windows Live" clId="Web-{72EF2E5F-20E6-4BDC-85F7-2893CBEE89B6}" dt="2023-03-31T15:32:09.442" v="32" actId="20577"/>
          <ac:spMkLst>
            <pc:docMk/>
            <pc:sldMk cId="4032541134" sldId="256"/>
            <ac:spMk id="3" creationId="{44300246-F717-9E45-B2EF-5F539DBE906D}"/>
          </ac:spMkLst>
        </pc:spChg>
        <pc:spChg chg="add mod">
          <ac:chgData name="Pitt SRI" userId="5523638c7a2550ea" providerId="Windows Live" clId="Web-{72EF2E5F-20E6-4BDC-85F7-2893CBEE89B6}" dt="2023-03-31T15:32:31.381" v="36" actId="1076"/>
          <ac:spMkLst>
            <pc:docMk/>
            <pc:sldMk cId="4032541134" sldId="256"/>
            <ac:spMk id="5" creationId="{C11058C2-97FD-D68E-B8C1-341DD7007B20}"/>
          </ac:spMkLst>
        </pc:spChg>
      </pc:sldChg>
      <pc:sldChg chg="modSp">
        <pc:chgData name="Pitt SRI" userId="5523638c7a2550ea" providerId="Windows Live" clId="Web-{72EF2E5F-20E6-4BDC-85F7-2893CBEE89B6}" dt="2023-03-31T15:34:43.540" v="105" actId="20577"/>
        <pc:sldMkLst>
          <pc:docMk/>
          <pc:sldMk cId="3413463768" sldId="259"/>
        </pc:sldMkLst>
        <pc:spChg chg="mod">
          <ac:chgData name="Pitt SRI" userId="5523638c7a2550ea" providerId="Windows Live" clId="Web-{72EF2E5F-20E6-4BDC-85F7-2893CBEE89B6}" dt="2023-03-31T15:34:43.540" v="105" actId="20577"/>
          <ac:spMkLst>
            <pc:docMk/>
            <pc:sldMk cId="3413463768" sldId="259"/>
            <ac:spMk id="15" creationId="{8CE10B44-DFE0-954C-9BDB-548CF6904A28}"/>
          </ac:spMkLst>
        </pc:spChg>
      </pc:sldChg>
      <pc:sldChg chg="modSp">
        <pc:chgData name="Pitt SRI" userId="5523638c7a2550ea" providerId="Windows Live" clId="Web-{72EF2E5F-20E6-4BDC-85F7-2893CBEE89B6}" dt="2023-03-31T15:35:07.260" v="113" actId="1076"/>
        <pc:sldMkLst>
          <pc:docMk/>
          <pc:sldMk cId="4093634697" sldId="265"/>
        </pc:sldMkLst>
        <pc:spChg chg="mod">
          <ac:chgData name="Pitt SRI" userId="5523638c7a2550ea" providerId="Windows Live" clId="Web-{72EF2E5F-20E6-4BDC-85F7-2893CBEE89B6}" dt="2023-03-31T15:35:07.260" v="113" actId="1076"/>
          <ac:spMkLst>
            <pc:docMk/>
            <pc:sldMk cId="4093634697" sldId="265"/>
            <ac:spMk id="6" creationId="{9CBFB299-6C86-064E-B946-487F5DA3F501}"/>
          </ac:spMkLst>
        </pc:spChg>
      </pc:sldChg>
      <pc:sldChg chg="addSp modSp">
        <pc:chgData name="Pitt SRI" userId="5523638c7a2550ea" providerId="Windows Live" clId="Web-{72EF2E5F-20E6-4BDC-85F7-2893CBEE89B6}" dt="2023-03-31T15:33:59.508" v="73" actId="1076"/>
        <pc:sldMkLst>
          <pc:docMk/>
          <pc:sldMk cId="2886943830" sldId="269"/>
        </pc:sldMkLst>
        <pc:picChg chg="add mod">
          <ac:chgData name="Pitt SRI" userId="5523638c7a2550ea" providerId="Windows Live" clId="Web-{72EF2E5F-20E6-4BDC-85F7-2893CBEE89B6}" dt="2023-03-31T15:33:59.508" v="73" actId="1076"/>
          <ac:picMkLst>
            <pc:docMk/>
            <pc:sldMk cId="2886943830" sldId="269"/>
            <ac:picMk id="5" creationId="{6110BBAB-ACE4-9CA6-44E9-062F538289B8}"/>
          </ac:picMkLst>
        </pc:picChg>
      </pc:sldChg>
    </pc:docChg>
  </pc:docChgLst>
  <pc:docChgLst>
    <pc:chgData name="Pitt SRI" userId="5523638c7a2550ea" providerId="Windows Live" clId="Web-{2B828B4F-1F54-444C-8C30-D8B9C89E4D56}"/>
    <pc:docChg chg="modSld">
      <pc:chgData name="Pitt SRI" userId="5523638c7a2550ea" providerId="Windows Live" clId="Web-{2B828B4F-1F54-444C-8C30-D8B9C89E4D56}" dt="2023-04-14T17:16:03.506" v="0" actId="20577"/>
      <pc:docMkLst>
        <pc:docMk/>
      </pc:docMkLst>
      <pc:sldChg chg="modSp">
        <pc:chgData name="Pitt SRI" userId="5523638c7a2550ea" providerId="Windows Live" clId="Web-{2B828B4F-1F54-444C-8C30-D8B9C89E4D56}" dt="2023-04-14T17:16:03.506" v="0" actId="20577"/>
        <pc:sldMkLst>
          <pc:docMk/>
          <pc:sldMk cId="3413463768" sldId="259"/>
        </pc:sldMkLst>
        <pc:spChg chg="mod">
          <ac:chgData name="Pitt SRI" userId="5523638c7a2550ea" providerId="Windows Live" clId="Web-{2B828B4F-1F54-444C-8C30-D8B9C89E4D56}" dt="2023-04-14T17:16:03.506" v="0" actId="20577"/>
          <ac:spMkLst>
            <pc:docMk/>
            <pc:sldMk cId="3413463768" sldId="259"/>
            <ac:spMk id="5" creationId="{446F7490-5521-DC46-8CEC-02F3F6A395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5FE-6891-4A19-B257-67EFE270DB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8821-08E0-4DD3-B4A9-B75B56B1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1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7BB6096-6F25-4C40-8FD1-35D637E614A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CDAFBFC-99A4-4887-A8A3-7D97BBE1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8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BICO gives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FBFC-99A4-4887-A8A3-7D97BBE1B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Travel &amp; Consumer: Primark, Hotels.com, Southwest, Bacardi</a:t>
            </a:r>
          </a:p>
          <a:p>
            <a:r>
              <a:rPr lang="en-US" dirty="0">
                <a:cs typeface="Calibri"/>
              </a:rPr>
              <a:t>Financial: UBS</a:t>
            </a:r>
          </a:p>
          <a:p>
            <a:r>
              <a:rPr lang="en-US" dirty="0">
                <a:cs typeface="Calibri"/>
              </a:rPr>
              <a:t>Business Info &amp; Media: Adobe, Epic Games</a:t>
            </a:r>
          </a:p>
          <a:p>
            <a:r>
              <a:rPr lang="en-US" dirty="0">
                <a:cs typeface="Calibri"/>
              </a:rPr>
              <a:t>Partnered with AWS, Google, &amp; Salesforce</a:t>
            </a:r>
          </a:p>
          <a:p>
            <a:r>
              <a:rPr lang="en-US" dirty="0">
                <a:cs typeface="Calibri"/>
              </a:rPr>
              <a:t>Other verticals: Boston College, Cengage, Marathon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AFBFC-99A4-4887-A8A3-7D97BBE1B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695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579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9955A25D-D7BE-5440-81B1-E8D1C34E8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1" y="1005420"/>
            <a:ext cx="4044636" cy="2521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5"/>
          </p:nvPr>
        </p:nvSpPr>
        <p:spPr>
          <a:xfrm>
            <a:off x="4732243" y="1005420"/>
            <a:ext cx="3954557" cy="2521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6"/>
          </p:nvPr>
        </p:nvSpPr>
        <p:spPr>
          <a:xfrm>
            <a:off x="457200" y="3534042"/>
            <a:ext cx="4044637" cy="2528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7"/>
          </p:nvPr>
        </p:nvSpPr>
        <p:spPr>
          <a:xfrm>
            <a:off x="4732243" y="3534043"/>
            <a:ext cx="3954557" cy="2528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465FC562-CB0F-0D45-9C9A-CE7F9D769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596"/>
            <a:ext cx="8229600" cy="5168232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1600"/>
            </a:lvl1pPr>
            <a:lvl2pPr>
              <a:buFont typeface="+mj-lt"/>
              <a:buAutoNum type="romanUcPeriod"/>
              <a:defRPr sz="1400"/>
            </a:lvl2pPr>
            <a:lvl3pPr marL="1200150" indent="-285750">
              <a:buFont typeface="+mj-lt"/>
              <a:buAutoNum type="romanUcPeriod"/>
              <a:defRPr sz="1200"/>
            </a:lvl3pPr>
            <a:lvl4pPr marL="1657350" indent="-285750">
              <a:buFont typeface="+mj-lt"/>
              <a:buAutoNum type="romanUcPeriod"/>
              <a:defRPr sz="1200"/>
            </a:lvl4pPr>
            <a:lvl5pPr marL="2114550" indent="-285750">
              <a:buFont typeface="+mj-lt"/>
              <a:buAutoNum type="romanUcPeriod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867B0-EAD4-E441-9A1F-7A44DE20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596"/>
            <a:ext cx="8229600" cy="5168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867B0-EAD4-E441-9A1F-7A44DE20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B130-718E-9E4D-83D2-ADAF8AF0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2EACB-2200-0E4E-96A6-6C7A33AD4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DA32A-4733-AC44-BE13-DEA2474E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50ABA5-4954-CC48-A8CF-9CF0EC5C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4696"/>
            <a:ext cx="8229600" cy="4894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9F9B0D-0508-8C47-99A7-5392C202C55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823249"/>
            <a:ext cx="8229600" cy="310198"/>
          </a:xfrm>
        </p:spPr>
        <p:txBody>
          <a:bodyPr/>
          <a:lstStyle>
            <a:lvl1pPr marL="0" indent="0">
              <a:buNone/>
              <a:defRPr>
                <a:solidFill>
                  <a:srgbClr val="898A9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C887C85E-700E-E147-805D-E049C1941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7940"/>
            <a:ext cx="4038600" cy="512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7940"/>
            <a:ext cx="4038600" cy="51282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E1E153E8-38F8-DE4D-BD0B-7FFD7EE00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8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2614"/>
            <a:ext cx="4040188" cy="437100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8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32615"/>
            <a:ext cx="4041775" cy="437100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3CFCD52C-51E1-FE45-A348-77D0953FFB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9167"/>
            <a:ext cx="4040188" cy="316285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41172"/>
            <a:ext cx="4040188" cy="446244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9166"/>
            <a:ext cx="4041775" cy="316286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41172"/>
            <a:ext cx="4041775" cy="446244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3CFCD52C-51E1-FE45-A348-77D0953FFB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99B905-B05C-5443-9C4A-52E52A563F5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823249"/>
            <a:ext cx="8229600" cy="310198"/>
          </a:xfrm>
        </p:spPr>
        <p:txBody>
          <a:bodyPr/>
          <a:lstStyle>
            <a:lvl1pPr marL="0" indent="0">
              <a:buNone/>
              <a:defRPr>
                <a:solidFill>
                  <a:srgbClr val="898A9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93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251F395C-2251-6241-A219-39EB88DE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5884"/>
            <a:ext cx="8229600" cy="517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38956" y="6356350"/>
            <a:ext cx="5221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762000"/>
            <a:ext cx="8229600" cy="0"/>
          </a:xfrm>
          <a:prstGeom prst="line">
            <a:avLst/>
          </a:prstGeom>
          <a:ln>
            <a:solidFill>
              <a:srgbClr val="FFB91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6089700"/>
            <a:ext cx="8229600" cy="0"/>
          </a:xfrm>
          <a:prstGeom prst="line">
            <a:avLst/>
          </a:prstGeom>
          <a:ln>
            <a:solidFill>
              <a:srgbClr val="0032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49C9A4A-E5B9-DD4A-8EA8-9AF2A2320D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0" y="6150582"/>
            <a:ext cx="731520" cy="731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FA0E07-B236-8144-90E0-687F1BC2076B}"/>
              </a:ext>
            </a:extLst>
          </p:cNvPr>
          <p:cNvSpPr/>
          <p:nvPr userDrawn="1"/>
        </p:nvSpPr>
        <p:spPr>
          <a:xfrm>
            <a:off x="9283849" y="0"/>
            <a:ext cx="914400" cy="914400"/>
          </a:xfrm>
          <a:prstGeom prst="rect">
            <a:avLst/>
          </a:prstGeom>
          <a:solidFill>
            <a:srgbClr val="FFB9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Garamond" panose="02020404030301010803" pitchFamily="18" charset="0"/>
              </a:rPr>
              <a:t>255</a:t>
            </a:r>
          </a:p>
          <a:p>
            <a:pPr algn="ctr"/>
            <a:r>
              <a:rPr lang="en-US" sz="1200">
                <a:latin typeface="Garamond" panose="02020404030301010803" pitchFamily="18" charset="0"/>
              </a:rPr>
              <a:t>185</a:t>
            </a:r>
          </a:p>
          <a:p>
            <a:pPr algn="ctr"/>
            <a:r>
              <a:rPr lang="en-US" sz="1200">
                <a:latin typeface="Garamond" panose="02020404030301010803" pitchFamily="18" charset="0"/>
              </a:rPr>
              <a:t>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1FACF-AE82-E245-8052-8A24072E779E}"/>
              </a:ext>
            </a:extLst>
          </p:cNvPr>
          <p:cNvSpPr/>
          <p:nvPr userDrawn="1"/>
        </p:nvSpPr>
        <p:spPr>
          <a:xfrm>
            <a:off x="9283849" y="1005840"/>
            <a:ext cx="914400" cy="914400"/>
          </a:xfrm>
          <a:prstGeom prst="rect">
            <a:avLst/>
          </a:prstGeom>
          <a:solidFill>
            <a:srgbClr val="0032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Garamond" panose="02020404030301010803" pitchFamily="18" charset="0"/>
              </a:rPr>
              <a:t>0</a:t>
            </a:r>
          </a:p>
          <a:p>
            <a:pPr algn="ctr"/>
            <a:r>
              <a:rPr lang="en-US" sz="1200">
                <a:latin typeface="Garamond" panose="02020404030301010803" pitchFamily="18" charset="0"/>
              </a:rPr>
              <a:t>50</a:t>
            </a:r>
          </a:p>
          <a:p>
            <a:pPr algn="ctr"/>
            <a:r>
              <a:rPr lang="en-US" sz="1200">
                <a:latin typeface="Garamond" panose="02020404030301010803" pitchFamily="18" charset="0"/>
              </a:rPr>
              <a:t>150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5C9C8-8481-934F-A239-F6372D9DE4C4}"/>
              </a:ext>
            </a:extLst>
          </p:cNvPr>
          <p:cNvSpPr/>
          <p:nvPr userDrawn="1"/>
        </p:nvSpPr>
        <p:spPr>
          <a:xfrm>
            <a:off x="9283849" y="2011680"/>
            <a:ext cx="914400" cy="914400"/>
          </a:xfrm>
          <a:prstGeom prst="rect">
            <a:avLst/>
          </a:prstGeom>
          <a:solidFill>
            <a:srgbClr val="898A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Garamond" panose="02020404030301010803" pitchFamily="18" charset="0"/>
              </a:rPr>
              <a:t>137</a:t>
            </a:r>
          </a:p>
          <a:p>
            <a:pPr algn="ctr"/>
            <a:r>
              <a:rPr lang="en-US" sz="1200">
                <a:latin typeface="Garamond" panose="02020404030301010803" pitchFamily="18" charset="0"/>
              </a:rPr>
              <a:t>138</a:t>
            </a:r>
          </a:p>
          <a:p>
            <a:pPr algn="ctr"/>
            <a:r>
              <a:rPr lang="en-US" sz="1200">
                <a:latin typeface="Garamond" panose="02020404030301010803" pitchFamily="18" charset="0"/>
              </a:rPr>
              <a:t>147</a:t>
            </a:r>
          </a:p>
        </p:txBody>
      </p:sp>
    </p:spTree>
    <p:extLst>
      <p:ext uri="{BB962C8B-B14F-4D97-AF65-F5344CB8AC3E}">
        <p14:creationId xmlns:p14="http://schemas.microsoft.com/office/powerpoint/2010/main" val="314429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0" r:id="rId2"/>
    <p:sldLayoutId id="2147483701" r:id="rId3"/>
    <p:sldLayoutId id="2147483708" r:id="rId4"/>
    <p:sldLayoutId id="2147483702" r:id="rId5"/>
    <p:sldLayoutId id="2147483703" r:id="rId6"/>
    <p:sldLayoutId id="2147483704" r:id="rId7"/>
    <p:sldLayoutId id="2147483709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3296"/>
          </a:solidFill>
          <a:latin typeface="Garamond" panose="02020404030301010803" pitchFamily="18" charset="0"/>
          <a:ea typeface="+mj-ea"/>
          <a:cs typeface="Garamond" panose="02020404030301010803" pitchFamily="18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▸"/>
        <a:defRPr sz="1400" kern="1200">
          <a:solidFill>
            <a:srgbClr val="003296"/>
          </a:solidFill>
          <a:latin typeface="Garamond" panose="02020404030301010803" pitchFamily="18" charset="0"/>
          <a:ea typeface="+mn-ea"/>
          <a:cs typeface="Garamond" panose="02020404030301010803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003296"/>
          </a:solidFill>
          <a:latin typeface="Garamond" panose="02020404030301010803" pitchFamily="18" charset="0"/>
          <a:ea typeface="+mn-ea"/>
          <a:cs typeface="Garamond" panose="02020404030301010803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000" kern="1200">
          <a:solidFill>
            <a:srgbClr val="003296"/>
          </a:solidFill>
          <a:latin typeface="Garamond" panose="02020404030301010803" pitchFamily="18" charset="0"/>
          <a:ea typeface="+mn-ea"/>
          <a:cs typeface="Garamond" panose="02020404030301010803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rgbClr val="003296"/>
          </a:solidFill>
          <a:latin typeface="Garamond" panose="02020404030301010803" pitchFamily="18" charset="0"/>
          <a:ea typeface="+mn-ea"/>
          <a:cs typeface="Garamond" panose="02020404030301010803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rgbClr val="003296"/>
          </a:solidFill>
          <a:latin typeface="Garamond" panose="02020404030301010803" pitchFamily="18" charset="0"/>
          <a:ea typeface="+mn-ea"/>
          <a:cs typeface="Garamond" panose="02020404030301010803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300246-F717-9E45-B2EF-5F539DBE9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415288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</a:rPr>
              <a:t>Company Tapestry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</a:rPr>
              <a:t>NYSE: TPR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</a:rPr>
              <a:t>Consumer Discretionary – Luxury Retail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</a:rPr>
              <a:t>Recommendation: </a:t>
            </a:r>
            <a:r>
              <a:rPr lang="en-US" sz="1800" b="1" dirty="0">
                <a:solidFill>
                  <a:srgbClr val="00B050"/>
                </a:solidFill>
                <a:latin typeface="Garamond"/>
              </a:rPr>
              <a:t>BUY</a:t>
            </a:r>
            <a:endParaRPr lang="en-US" sz="1800" b="1" dirty="0">
              <a:solidFill>
                <a:srgbClr val="FF0000"/>
              </a:solidFill>
              <a:latin typeface="Garamond"/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</a:rPr>
              <a:t>Analyst: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</a:rPr>
              <a:t>Rehya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/>
              </a:rPr>
              <a:t> Satish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43628-76B0-9743-A605-B04EFFF74B16}"/>
              </a:ext>
            </a:extLst>
          </p:cNvPr>
          <p:cNvSpPr txBox="1"/>
          <p:nvPr/>
        </p:nvSpPr>
        <p:spPr>
          <a:xfrm>
            <a:off x="7678616" y="6353759"/>
            <a:ext cx="1113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9D6A779-20FA-FF4F-9434-6F0BBF9D8E95}" type="datetime4">
              <a:rPr lang="en-US" sz="1000" smtClean="0">
                <a:solidFill>
                  <a:srgbClr val="003296"/>
                </a:solidFill>
              </a:rPr>
              <a:pPr algn="r"/>
              <a:t>April 14, 2023</a:t>
            </a:fld>
            <a:endParaRPr lang="en-US" sz="1000">
              <a:solidFill>
                <a:srgbClr val="003296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BF34164-ED2D-F95F-1A81-0D1D493B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46" y="1909525"/>
            <a:ext cx="5226908" cy="19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4700-D3AB-7B49-BA96-C92A854B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Investment 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92388-94B7-B147-8505-876C2BBE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F7490-5521-DC46-8CEC-02F3F6A39583}"/>
              </a:ext>
            </a:extLst>
          </p:cNvPr>
          <p:cNvSpPr txBox="1">
            <a:spLocks/>
          </p:cNvSpPr>
          <p:nvPr/>
        </p:nvSpPr>
        <p:spPr>
          <a:xfrm>
            <a:off x="457200" y="920598"/>
            <a:ext cx="8229600" cy="128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Garamond"/>
              </a:rPr>
              <a:t>Recommendation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/>
                </a:solidFill>
                <a:latin typeface="Garamond"/>
              </a:rPr>
              <a:t>Tapestry (NYSE: TPR)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 controlling approximately 9% of the US market continues to keep up with their competitors, their net profit margin is at 12.69%. Additionally, their average return on invested capital was around 17% in 2018 then dipped to its all-time low of 1.6% in 2020 amid covid, but is bouncing back and is currently at 16.27%. They are out performing their major competitors Capri with a return of 12.67%, Guess at 12.78%, and Fossil at 1.85%. Throughout 2022 TPR has kept their ROE above 25% going as high as 35.66% again out performing their major competitors with fossil ROE in the negatives. With tapestry consistently keeping up their competitors. This is why </a:t>
            </a:r>
            <a:r>
              <a:rPr lang="en-US" dirty="0">
                <a:solidFill>
                  <a:schemeClr val="accent1"/>
                </a:solidFill>
                <a:latin typeface="Garamond"/>
              </a:rPr>
              <a:t>we recommend a </a:t>
            </a:r>
            <a:r>
              <a:rPr lang="en-US" b="1" dirty="0">
                <a:solidFill>
                  <a:srgbClr val="00B050"/>
                </a:solidFill>
                <a:latin typeface="Garamond"/>
              </a:rPr>
              <a:t>BUY</a:t>
            </a:r>
            <a:r>
              <a:rPr lang="en-US" dirty="0">
                <a:solidFill>
                  <a:srgbClr val="00B050"/>
                </a:solidFill>
                <a:latin typeface="Garamond"/>
              </a:rPr>
              <a:t> </a:t>
            </a:r>
            <a:r>
              <a:rPr lang="en-US" dirty="0">
                <a:solidFill>
                  <a:schemeClr val="accent1"/>
                </a:solidFill>
                <a:latin typeface="Garamond"/>
              </a:rPr>
              <a:t>for TPR.</a:t>
            </a:r>
            <a:endParaRPr lang="en-US">
              <a:solidFill>
                <a:schemeClr val="accent1"/>
              </a:solidFill>
            </a:endParaRPr>
          </a:p>
          <a:p>
            <a:pPr lvl="1" algn="just"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6FE609-97B6-FE46-999C-711977B80A19}"/>
              </a:ext>
            </a:extLst>
          </p:cNvPr>
          <p:cNvSpPr txBox="1">
            <a:spLocks/>
          </p:cNvSpPr>
          <p:nvPr/>
        </p:nvSpPr>
        <p:spPr>
          <a:xfrm>
            <a:off x="457200" y="2206199"/>
            <a:ext cx="8229600" cy="294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Garamond"/>
              </a:rPr>
              <a:t>Rationale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1"/>
                </a:solidFill>
                <a:latin typeface="Garamond"/>
                <a:cs typeface="Times"/>
              </a:rPr>
              <a:t>In 2023 spending is expected to return to pre pandemic levels which would increase revenue and expand margins, Consumer cash flow was expected to rise by 2 percent in the first quarter, and rise to 6 percent-plus in the second half of 2023. Consumer spending has increased 1.1%, which is also the biggest gain since March 2021. Additionally Tapestry is tapping into a market the majority of other high-end luxury brands do not focus on. They are tapping into the accessible/affordable luxury item. This market contains the majority of the population. They are also tapping into this market by expanding into China.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  <a:cs typeface="Times"/>
              </a:rPr>
              <a:t> </a:t>
            </a:r>
            <a:r>
              <a:rPr lang="en-US" dirty="0">
                <a:solidFill>
                  <a:schemeClr val="accent1"/>
                </a:solidFill>
                <a:latin typeface="Garamond"/>
              </a:rPr>
              <a:t>TPR represents a stable investment for the following reasons:</a:t>
            </a:r>
          </a:p>
          <a:p>
            <a:pPr marL="457200" lvl="1" indent="0" algn="just"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73D36C-8442-2A40-8425-4F87AEDD902B}"/>
              </a:ext>
            </a:extLst>
          </p:cNvPr>
          <p:cNvSpPr/>
          <p:nvPr/>
        </p:nvSpPr>
        <p:spPr>
          <a:xfrm>
            <a:off x="1698164" y="3814356"/>
            <a:ext cx="304803" cy="293836"/>
          </a:xfrm>
          <a:prstGeom prst="ellipse">
            <a:avLst/>
          </a:prstGeom>
          <a:solidFill>
            <a:srgbClr val="FE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3496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ADBF83-40E1-2B45-8DBB-E6F6FAB65B0C}"/>
              </a:ext>
            </a:extLst>
          </p:cNvPr>
          <p:cNvSpPr txBox="1">
            <a:spLocks/>
          </p:cNvSpPr>
          <p:nvPr/>
        </p:nvSpPr>
        <p:spPr>
          <a:xfrm>
            <a:off x="2062840" y="3748742"/>
            <a:ext cx="5851074" cy="42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aramond"/>
              </a:rPr>
              <a:t>Spending returning to pre pandemic levels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262370-1840-AF4A-902B-B7BB1BACBBE5}"/>
              </a:ext>
            </a:extLst>
          </p:cNvPr>
          <p:cNvSpPr txBox="1">
            <a:spLocks/>
          </p:cNvSpPr>
          <p:nvPr/>
        </p:nvSpPr>
        <p:spPr>
          <a:xfrm>
            <a:off x="2062840" y="4243773"/>
            <a:ext cx="5851074" cy="42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aramond"/>
              </a:rPr>
              <a:t>Targeting the accessible luxury market which is currently untapped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B2B51F-E4D4-E242-928C-B75608416DBA}"/>
              </a:ext>
            </a:extLst>
          </p:cNvPr>
          <p:cNvSpPr txBox="1">
            <a:spLocks/>
          </p:cNvSpPr>
          <p:nvPr/>
        </p:nvSpPr>
        <p:spPr>
          <a:xfrm>
            <a:off x="2062840" y="4668895"/>
            <a:ext cx="5851074" cy="42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aramond"/>
              </a:rPr>
              <a:t>Expansion into China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E10B44-DFE0-954C-9BDB-548CF6904A28}"/>
              </a:ext>
            </a:extLst>
          </p:cNvPr>
          <p:cNvSpPr txBox="1">
            <a:spLocks/>
          </p:cNvSpPr>
          <p:nvPr/>
        </p:nvSpPr>
        <p:spPr>
          <a:xfrm>
            <a:off x="1004205" y="5240913"/>
            <a:ext cx="7135589" cy="701863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Garamond"/>
              </a:rPr>
              <a:t>Price Target: </a:t>
            </a:r>
            <a:r>
              <a:rPr lang="en-US" sz="1600" b="1" dirty="0">
                <a:solidFill>
                  <a:srgbClr val="FEB81C"/>
                </a:solidFill>
                <a:latin typeface="Garamond"/>
              </a:rPr>
              <a:t>$47.68</a:t>
            </a:r>
            <a:r>
              <a:rPr lang="en-US" sz="1600" b="1" dirty="0">
                <a:latin typeface="Garamond"/>
              </a:rPr>
              <a:t>    Current Price: </a:t>
            </a:r>
            <a:r>
              <a:rPr lang="en-US" sz="1600" b="1" dirty="0">
                <a:solidFill>
                  <a:srgbClr val="FEB81C"/>
                </a:solidFill>
                <a:latin typeface="Garamond"/>
              </a:rPr>
              <a:t>$43.11    </a:t>
            </a:r>
            <a:r>
              <a:rPr lang="en-US" sz="1600" b="1" dirty="0">
                <a:latin typeface="Garamond"/>
              </a:rPr>
              <a:t>Premium: </a:t>
            </a:r>
            <a:r>
              <a:rPr lang="en-US" sz="1600" b="1" dirty="0">
                <a:solidFill>
                  <a:srgbClr val="00B050"/>
                </a:solidFill>
                <a:latin typeface="Garamond"/>
              </a:rPr>
              <a:t>10.6%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3D36C-8442-2A40-8425-4F87AEDD902B}"/>
              </a:ext>
            </a:extLst>
          </p:cNvPr>
          <p:cNvSpPr/>
          <p:nvPr/>
        </p:nvSpPr>
        <p:spPr>
          <a:xfrm>
            <a:off x="1698164" y="4285316"/>
            <a:ext cx="304803" cy="293836"/>
          </a:xfrm>
          <a:prstGeom prst="ellipse">
            <a:avLst/>
          </a:prstGeom>
          <a:solidFill>
            <a:srgbClr val="FE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3496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73D36C-8442-2A40-8425-4F87AEDD902B}"/>
              </a:ext>
            </a:extLst>
          </p:cNvPr>
          <p:cNvSpPr/>
          <p:nvPr/>
        </p:nvSpPr>
        <p:spPr>
          <a:xfrm>
            <a:off x="1698164" y="4728000"/>
            <a:ext cx="304803" cy="293836"/>
          </a:xfrm>
          <a:prstGeom prst="ellipse">
            <a:avLst/>
          </a:prstGeom>
          <a:solidFill>
            <a:srgbClr val="FE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3496"/>
                </a:solidFill>
                <a:latin typeface="Garamond" panose="020204040303010108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134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9139-3F0F-184D-882A-38666C42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FC5-9216-5443-8AC1-EF41808C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008" y="3785547"/>
            <a:ext cx="3117772" cy="117595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000" b="1" dirty="0">
                <a:latin typeface="Garamond"/>
              </a:rPr>
              <a:t>Joanne Crevoiserat </a:t>
            </a:r>
            <a:r>
              <a:rPr lang="en-US" sz="1000" dirty="0">
                <a:latin typeface="Garamond"/>
              </a:rPr>
              <a:t>– CEO</a:t>
            </a: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Joined TPR in 2019 as CFO  She also serves on the Board of Directors</a:t>
            </a:r>
            <a:endParaRPr lang="en-US" sz="1000">
              <a:solidFill>
                <a:schemeClr val="accent1"/>
              </a:solidFill>
            </a:endParaRP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Prior to TPR(2017-2019) she served as Executive Vice President and COO for Abercrombie &amp; Fitch Co.</a:t>
            </a: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 received a Bachelor of Science degree in Finance from the University of Connecticut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53AA4-486B-3644-8DAC-AFE1773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AA615-9CB5-B442-BEF9-9FFB0FEC047F}"/>
              </a:ext>
            </a:extLst>
          </p:cNvPr>
          <p:cNvSpPr/>
          <p:nvPr/>
        </p:nvSpPr>
        <p:spPr>
          <a:xfrm>
            <a:off x="457199" y="848299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Company Profile</a:t>
            </a:r>
            <a:endParaRPr lang="en-US" b="1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69E9A-D3BF-6545-A85D-74F7F99A0EA0}"/>
              </a:ext>
            </a:extLst>
          </p:cNvPr>
          <p:cNvSpPr/>
          <p:nvPr/>
        </p:nvSpPr>
        <p:spPr>
          <a:xfrm>
            <a:off x="457199" y="3438639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Management Team</a:t>
            </a:r>
            <a:endParaRPr lang="en-US" b="1">
              <a:latin typeface="Garamond" panose="020204040303010108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6F2472-958A-9340-A984-512B52B9E6CB}"/>
              </a:ext>
            </a:extLst>
          </p:cNvPr>
          <p:cNvSpPr txBox="1">
            <a:spLocks/>
          </p:cNvSpPr>
          <p:nvPr/>
        </p:nvSpPr>
        <p:spPr>
          <a:xfrm>
            <a:off x="457200" y="1080571"/>
            <a:ext cx="3971580" cy="1398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232A31"/>
              </a:solidFill>
              <a:latin typeface="Garamond"/>
            </a:endParaRPr>
          </a:p>
          <a:p>
            <a:r>
              <a:rPr lang="en-US" sz="1100" dirty="0">
                <a:solidFill>
                  <a:schemeClr val="accent1"/>
                </a:solidFill>
                <a:latin typeface="Garamond"/>
              </a:rPr>
              <a:t>Tapestry, Inc. was founded in 1941 and is headquartered in New York, New York.</a:t>
            </a:r>
            <a:endParaRPr lang="en-US" sz="1100">
              <a:solidFill>
                <a:schemeClr val="accent1"/>
              </a:solidFill>
            </a:endParaRPr>
          </a:p>
          <a:p>
            <a:r>
              <a:rPr lang="en-US" sz="1100" dirty="0">
                <a:solidFill>
                  <a:schemeClr val="accent1"/>
                </a:solidFill>
                <a:latin typeface="Garamond"/>
              </a:rPr>
              <a:t>Provides luxury accessories and branded lifestyle products in the United States, Japan, Greater China, and internationally</a:t>
            </a:r>
            <a:endParaRPr lang="en-US" sz="1100">
              <a:solidFill>
                <a:schemeClr val="accent1"/>
              </a:solidFill>
            </a:endParaRPr>
          </a:p>
          <a:p>
            <a:r>
              <a:rPr lang="en-US" sz="1100" dirty="0">
                <a:solidFill>
                  <a:schemeClr val="accent1"/>
                </a:solidFill>
                <a:latin typeface="Garamond"/>
              </a:rPr>
              <a:t>The company operates in three segments: Coach, Kate Spade, and Stuart Weitzman. It offers women's accessories</a:t>
            </a:r>
          </a:p>
          <a:p>
            <a:r>
              <a:rPr lang="en-US" sz="1100" dirty="0">
                <a:solidFill>
                  <a:schemeClr val="accent1"/>
                </a:solidFill>
                <a:latin typeface="Garamond"/>
              </a:rPr>
              <a:t>1,443 Tapestry Inc. stores in operation worldwide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D8BE2-BA8A-AA40-9362-C3BC8C3FAA59}"/>
              </a:ext>
            </a:extLst>
          </p:cNvPr>
          <p:cNvSpPr/>
          <p:nvPr/>
        </p:nvSpPr>
        <p:spPr>
          <a:xfrm>
            <a:off x="4715222" y="848299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Revenue Breakdown</a:t>
            </a:r>
            <a:endParaRPr lang="en-US" b="1">
              <a:latin typeface="Garamond" panose="0202040403030101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E84BC-D5EB-7640-AEA7-EE4CDF4CAE1D}"/>
              </a:ext>
            </a:extLst>
          </p:cNvPr>
          <p:cNvSpPr/>
          <p:nvPr/>
        </p:nvSpPr>
        <p:spPr>
          <a:xfrm>
            <a:off x="4715222" y="3429000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5-Year Performance</a:t>
            </a:r>
            <a:endParaRPr lang="en-US" b="1">
              <a:latin typeface="Garamond" panose="020204040303010108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C903A-76FC-764E-A5B8-BCBB35927BA0}"/>
              </a:ext>
            </a:extLst>
          </p:cNvPr>
          <p:cNvSpPr/>
          <p:nvPr/>
        </p:nvSpPr>
        <p:spPr>
          <a:xfrm>
            <a:off x="429430" y="2554904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Key Stats</a:t>
            </a:r>
            <a:endParaRPr lang="en-US" b="1">
              <a:latin typeface="Garamond" panose="020204040303010108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FF5D8D-0D18-BC47-A1C5-808B54051349}"/>
              </a:ext>
            </a:extLst>
          </p:cNvPr>
          <p:cNvSpPr txBox="1">
            <a:spLocks/>
          </p:cNvSpPr>
          <p:nvPr/>
        </p:nvSpPr>
        <p:spPr>
          <a:xfrm>
            <a:off x="1311008" y="4961505"/>
            <a:ext cx="3117772" cy="1175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000" b="1" dirty="0">
                <a:latin typeface="Garamond"/>
              </a:rPr>
              <a:t>Scott Roe </a:t>
            </a:r>
            <a:r>
              <a:rPr lang="en-US" sz="800" dirty="0">
                <a:solidFill>
                  <a:srgbClr val="003296"/>
                </a:solidFill>
                <a:latin typeface="Garamond"/>
              </a:rPr>
              <a:t>–</a:t>
            </a:r>
            <a:r>
              <a:rPr lang="en-US" sz="1000" b="1" dirty="0">
                <a:latin typeface="Garamond"/>
              </a:rPr>
              <a:t> </a:t>
            </a:r>
            <a:r>
              <a:rPr lang="en-US" sz="1000" dirty="0">
                <a:latin typeface="Garamond"/>
              </a:rPr>
              <a:t>CFO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Appointed as CFO is 2021</a:t>
            </a:r>
            <a:endParaRPr lang="en-US" sz="100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Joined from VF Corporation where he has served as CFO since April 2015</a:t>
            </a:r>
            <a:endParaRPr lang="en-US" sz="100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Graduated with honors with a Bachelor of Science degree in Accounting from the University of Tennessee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02D53-D14E-EA47-98A0-91CCDCFF4529}"/>
              </a:ext>
            </a:extLst>
          </p:cNvPr>
          <p:cNvSpPr txBox="1"/>
          <p:nvPr/>
        </p:nvSpPr>
        <p:spPr>
          <a:xfrm>
            <a:off x="6132342" y="5866087"/>
            <a:ext cx="1252266" cy="2154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  <a:latin typeface="Garamond"/>
              </a:rPr>
              <a:t>Current Price: $40.13</a:t>
            </a:r>
            <a:endParaRPr lang="en-US" sz="8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F30E2-4230-2A45-83EC-2FE92EBBC705}"/>
              </a:ext>
            </a:extLst>
          </p:cNvPr>
          <p:cNvSpPr/>
          <p:nvPr/>
        </p:nvSpPr>
        <p:spPr>
          <a:xfrm>
            <a:off x="530942" y="2949677"/>
            <a:ext cx="686422" cy="403123"/>
          </a:xfrm>
          <a:prstGeom prst="rect">
            <a:avLst/>
          </a:prstGeom>
          <a:noFill/>
          <a:ln w="28575">
            <a:solidFill>
              <a:srgbClr val="FEB8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  <a:latin typeface="Garamond"/>
              </a:rPr>
              <a:t>Revenue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  <a:latin typeface="Garamond"/>
              </a:rPr>
              <a:t>$4.961B</a:t>
            </a:r>
            <a:endParaRPr lang="en-US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E4FB8A-7C77-2E47-BD2D-5F8BFD16E60C}"/>
              </a:ext>
            </a:extLst>
          </p:cNvPr>
          <p:cNvSpPr/>
          <p:nvPr/>
        </p:nvSpPr>
        <p:spPr>
          <a:xfrm>
            <a:off x="2832174" y="2949675"/>
            <a:ext cx="686422" cy="403123"/>
          </a:xfrm>
          <a:prstGeom prst="rect">
            <a:avLst/>
          </a:prstGeom>
          <a:noFill/>
          <a:ln w="28575">
            <a:solidFill>
              <a:srgbClr val="FEB8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  <a:latin typeface="Garamond"/>
              </a:rPr>
              <a:t>D/A Ratio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  <a:latin typeface="Garamond"/>
              </a:rPr>
              <a:t>5.0x</a:t>
            </a:r>
            <a:endParaRPr lang="en-US" sz="800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1AD44D-880B-294E-9CDA-1C90E421F1BE}"/>
              </a:ext>
            </a:extLst>
          </p:cNvPr>
          <p:cNvSpPr/>
          <p:nvPr/>
        </p:nvSpPr>
        <p:spPr>
          <a:xfrm>
            <a:off x="2072010" y="2949676"/>
            <a:ext cx="686422" cy="403123"/>
          </a:xfrm>
          <a:prstGeom prst="rect">
            <a:avLst/>
          </a:prstGeom>
          <a:noFill/>
          <a:ln w="28575">
            <a:solidFill>
              <a:srgbClr val="FEB8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  <a:latin typeface="Garamond"/>
              </a:rPr>
              <a:t>Mkt. Cap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  <a:latin typeface="Garamond"/>
              </a:rPr>
              <a:t>$9.546B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6CDF1-B626-9046-8DA1-A578254D8677}"/>
              </a:ext>
            </a:extLst>
          </p:cNvPr>
          <p:cNvSpPr/>
          <p:nvPr/>
        </p:nvSpPr>
        <p:spPr>
          <a:xfrm>
            <a:off x="1301476" y="2952460"/>
            <a:ext cx="686422" cy="403123"/>
          </a:xfrm>
          <a:prstGeom prst="rect">
            <a:avLst/>
          </a:prstGeom>
          <a:noFill/>
          <a:ln w="28575">
            <a:solidFill>
              <a:srgbClr val="FEB8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  <a:latin typeface="Garamond"/>
              </a:rPr>
              <a:t>EBITDA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  <a:latin typeface="Garamond"/>
              </a:rPr>
              <a:t>$106.00</a:t>
            </a:r>
            <a:endParaRPr lang="en-US" sz="800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308484-788E-1E43-A7CE-34E6D15347C7}"/>
              </a:ext>
            </a:extLst>
          </p:cNvPr>
          <p:cNvSpPr/>
          <p:nvPr/>
        </p:nvSpPr>
        <p:spPr>
          <a:xfrm>
            <a:off x="3584421" y="2949675"/>
            <a:ext cx="686422" cy="403123"/>
          </a:xfrm>
          <a:prstGeom prst="rect">
            <a:avLst/>
          </a:prstGeom>
          <a:noFill/>
          <a:ln w="28575">
            <a:solidFill>
              <a:srgbClr val="FEB8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  <a:latin typeface="Garamond"/>
              </a:rPr>
              <a:t>P/E Ratio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  <a:latin typeface="Garamond"/>
              </a:rPr>
              <a:t>12.00x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A5408E-7FD4-9C48-8A24-DEC51B0234A3}"/>
              </a:ext>
            </a:extLst>
          </p:cNvPr>
          <p:cNvSpPr>
            <a:spLocks/>
          </p:cNvSpPr>
          <p:nvPr/>
        </p:nvSpPr>
        <p:spPr>
          <a:xfrm>
            <a:off x="8422753" y="4508134"/>
            <a:ext cx="91440" cy="91440"/>
          </a:xfrm>
          <a:prstGeom prst="ellipse">
            <a:avLst/>
          </a:prstGeom>
          <a:solidFill>
            <a:srgbClr val="00329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0356809B-EBBC-7947-C100-D95A0EF4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" y="4959876"/>
            <a:ext cx="797012" cy="985086"/>
          </a:xfrm>
          <a:prstGeom prst="rect">
            <a:avLst/>
          </a:prstGeom>
        </p:spPr>
      </p:pic>
      <p:pic>
        <p:nvPicPr>
          <p:cNvPr id="15" name="Picture 15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FFA4BBD6-CBC7-A25A-85FD-B8EFD320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5" y="3826768"/>
            <a:ext cx="797011" cy="971482"/>
          </a:xfrm>
          <a:prstGeom prst="rect">
            <a:avLst/>
          </a:prstGeom>
        </p:spPr>
      </p:pic>
      <p:pic>
        <p:nvPicPr>
          <p:cNvPr id="12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C15441E1-88F0-454A-C03C-581B38FD0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29" y="1203261"/>
            <a:ext cx="3539835" cy="2158551"/>
          </a:xfrm>
          <a:prstGeom prst="rect">
            <a:avLst/>
          </a:prstGeom>
        </p:spPr>
      </p:pic>
      <p:pic>
        <p:nvPicPr>
          <p:cNvPr id="16" name="Picture 19" descr="Chart&#10;&#10;Description automatically generated">
            <a:extLst>
              <a:ext uri="{FF2B5EF4-FFF2-40B4-BE49-F238E27FC236}">
                <a16:creationId xmlns:a16="http://schemas.microsoft.com/office/drawing/2014/main" id="{1927B6C6-324E-14A3-BC81-EA737FE81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692" y="3740971"/>
            <a:ext cx="3892412" cy="21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7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85B9-8C38-3C45-87E5-41891045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02ACB-3892-1F49-9459-9BBD40E7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87E22-A1DB-1943-ABA3-A6B35C202309}"/>
              </a:ext>
            </a:extLst>
          </p:cNvPr>
          <p:cNvSpPr/>
          <p:nvPr/>
        </p:nvSpPr>
        <p:spPr>
          <a:xfrm>
            <a:off x="457199" y="848299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Major Competitors</a:t>
            </a:r>
            <a:endParaRPr lang="en-US" b="1">
              <a:latin typeface="Garamond" panose="020204040303010108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65DEB-8512-2342-861B-E5F81F4124B4}"/>
              </a:ext>
            </a:extLst>
          </p:cNvPr>
          <p:cNvSpPr/>
          <p:nvPr/>
        </p:nvSpPr>
        <p:spPr>
          <a:xfrm>
            <a:off x="4715219" y="848299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latin typeface="Garamond"/>
              </a:rPr>
              <a:t>Tapestry-Competitors Yearly Revenue Change</a:t>
            </a:r>
            <a:endParaRPr lang="en-US" b="1" dirty="0">
              <a:latin typeface="Garamon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DCEA0-E88A-EB47-9DB1-E24AE483B863}"/>
              </a:ext>
            </a:extLst>
          </p:cNvPr>
          <p:cNvSpPr/>
          <p:nvPr/>
        </p:nvSpPr>
        <p:spPr>
          <a:xfrm>
            <a:off x="4715218" y="3579248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Industry Trends &amp; Drivers</a:t>
            </a:r>
            <a:endParaRPr lang="en-US" b="1">
              <a:latin typeface="Garamond" panose="02020404030301010803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47E8FEA-FAC0-4641-8787-D4FBC11F7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32744"/>
              </p:ext>
            </p:extLst>
          </p:nvPr>
        </p:nvGraphicFramePr>
        <p:xfrm>
          <a:off x="1884586" y="1204849"/>
          <a:ext cx="2544193" cy="237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78">
                  <a:extLst>
                    <a:ext uri="{9D8B030D-6E8A-4147-A177-3AD203B41FA5}">
                      <a16:colId xmlns:a16="http://schemas.microsoft.com/office/drawing/2014/main" val="1460948452"/>
                    </a:ext>
                  </a:extLst>
                </a:gridCol>
                <a:gridCol w="640991">
                  <a:extLst>
                    <a:ext uri="{9D8B030D-6E8A-4147-A177-3AD203B41FA5}">
                      <a16:colId xmlns:a16="http://schemas.microsoft.com/office/drawing/2014/main" val="930698861"/>
                    </a:ext>
                  </a:extLst>
                </a:gridCol>
                <a:gridCol w="580608">
                  <a:extLst>
                    <a:ext uri="{9D8B030D-6E8A-4147-A177-3AD203B41FA5}">
                      <a16:colId xmlns:a16="http://schemas.microsoft.com/office/drawing/2014/main" val="1144906923"/>
                    </a:ext>
                  </a:extLst>
                </a:gridCol>
                <a:gridCol w="759516">
                  <a:extLst>
                    <a:ext uri="{9D8B030D-6E8A-4147-A177-3AD203B41FA5}">
                      <a16:colId xmlns:a16="http://schemas.microsoft.com/office/drawing/2014/main" val="818148334"/>
                    </a:ext>
                  </a:extLst>
                </a:gridCol>
              </a:tblGrid>
              <a:tr h="3711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Market Cap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2022</a:t>
                      </a:r>
                      <a:endParaRPr lang="en-US" sz="900" b="0">
                        <a:solidFill>
                          <a:schemeClr val="accent1"/>
                        </a:solidFill>
                        <a:latin typeface="Garamond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 Revenue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Market Share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P/E Ratio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19045"/>
                  </a:ext>
                </a:extLst>
              </a:tr>
              <a:tr h="5050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$</a:t>
                      </a:r>
                      <a:r>
                        <a:rPr lang="en-US" sz="900" b="0" i="0" u="none" strike="noStrike" noProof="0" dirty="0">
                          <a:solidFill>
                            <a:schemeClr val="accent1"/>
                          </a:solidFill>
                          <a:latin typeface="Garamond"/>
                        </a:rPr>
                        <a:t>164.60M</a:t>
                      </a:r>
                      <a:endParaRPr lang="en-US" sz="900" b="0">
                        <a:solidFill>
                          <a:schemeClr val="accent1"/>
                        </a:solidFill>
                        <a:latin typeface="Garamon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noProof="0" dirty="0">
                          <a:solidFill>
                            <a:schemeClr val="accent1"/>
                          </a:solidFill>
                          <a:latin typeface="Garamond"/>
                        </a:rPr>
                        <a:t>$1.68B</a:t>
                      </a:r>
                      <a:endParaRPr lang="en-US" sz="900" b="0" dirty="0">
                        <a:solidFill>
                          <a:schemeClr val="accent1"/>
                        </a:solidFill>
                        <a:latin typeface="Garamon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3.01%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chemeClr val="accent1"/>
                          </a:solidFill>
                          <a:latin typeface="Garamond"/>
                        </a:rPr>
                        <a:t>17.85</a:t>
                      </a:r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062223"/>
                  </a:ext>
                </a:extLst>
              </a:tr>
              <a:tr h="871455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$5.5B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$5.654B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10.65%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noProof="0" dirty="0">
                          <a:solidFill>
                            <a:schemeClr val="accent1"/>
                          </a:solidFill>
                          <a:latin typeface="Garamond"/>
                        </a:rPr>
                        <a:t>7.42</a:t>
                      </a:r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273036"/>
                  </a:ext>
                </a:extLst>
              </a:tr>
              <a:tr h="622425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$1.08B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$2.66B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5.0%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1"/>
                          </a:solidFill>
                          <a:latin typeface="Garamond"/>
                        </a:rPr>
                        <a:t>8.341x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8628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F569847-EB21-2B4F-8324-E072DAE25065}"/>
              </a:ext>
            </a:extLst>
          </p:cNvPr>
          <p:cNvSpPr/>
          <p:nvPr/>
        </p:nvSpPr>
        <p:spPr>
          <a:xfrm>
            <a:off x="457198" y="3577111"/>
            <a:ext cx="3971581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Garamond" panose="02020404030301010803" pitchFamily="18" charset="0"/>
              </a:rPr>
              <a:t>Market Share</a:t>
            </a:r>
            <a:endParaRPr lang="en-US" b="1">
              <a:latin typeface="Garamond" panose="02020404030301010803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28B95AC-6027-3B45-AAC2-9B0E39409BFF}"/>
              </a:ext>
            </a:extLst>
          </p:cNvPr>
          <p:cNvSpPr txBox="1">
            <a:spLocks/>
          </p:cNvSpPr>
          <p:nvPr/>
        </p:nvSpPr>
        <p:spPr>
          <a:xfrm>
            <a:off x="4715217" y="3885583"/>
            <a:ext cx="3971581" cy="2211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Gen Z and millennials are the largest drivers of the luxury-goods market</a:t>
            </a: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Gen </a:t>
            </a:r>
            <a:r>
              <a:rPr lang="en-US" sz="1000" dirty="0" err="1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Zers</a:t>
            </a:r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 purchase luxury items three to five years earlier than millennials</a:t>
            </a: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The luxury-goods market is valued at more than a trillion dollars and is expected to withstand a recession</a:t>
            </a:r>
            <a:endParaRPr lang="en-US" sz="1000">
              <a:solidFill>
                <a:schemeClr val="accent1"/>
              </a:solidFill>
              <a:latin typeface="Garamond"/>
            </a:endParaRP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Want for sustainable, diverse, and tech-savvy luxury brands </a:t>
            </a:r>
            <a:endParaRPr lang="en-US" sz="1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By 2030, Gen Z and Gen Alpha will make up a third of the luxury-goods market</a:t>
            </a:r>
          </a:p>
          <a:p>
            <a:r>
              <a:rPr lang="en-US" sz="10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rPr>
              <a:t>Spending by Gen Z and Alpha is predicted to increase three times faster than older generations</a:t>
            </a:r>
          </a:p>
          <a:p>
            <a:endParaRPr lang="en-US" sz="1000"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F879C3E8-FC7A-6459-F6B2-DB09D845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2" y="2942931"/>
            <a:ext cx="754336" cy="586960"/>
          </a:xfrm>
          <a:prstGeom prst="rect">
            <a:avLst/>
          </a:prstGeom>
        </p:spPr>
      </p:pic>
      <p:pic>
        <p:nvPicPr>
          <p:cNvPr id="3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72F91D4-65EE-9CF8-84FA-8B2E118B7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94" y="2147287"/>
            <a:ext cx="1179030" cy="629893"/>
          </a:xfrm>
          <a:prstGeom prst="rect">
            <a:avLst/>
          </a:prstGeo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32C425C8-8524-2B15-9E07-107BC6518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76" y="3932475"/>
            <a:ext cx="3526169" cy="2117953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7C0F145-E4E1-5A2D-345E-694F2354D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510" y="1343176"/>
            <a:ext cx="4057473" cy="2235192"/>
          </a:xfrm>
          <a:prstGeom prst="rect">
            <a:avLst/>
          </a:prstGeom>
        </p:spPr>
      </p:pic>
      <p:pic>
        <p:nvPicPr>
          <p:cNvPr id="8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0088F2E5-F95D-FA85-26CA-8ECED2D81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005" y="1528892"/>
            <a:ext cx="1086375" cy="7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E96A-9416-A74E-B358-2F4DDCD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Operating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22B0-DEFB-124C-8591-706D874E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C2122B-34C8-2408-003D-09D66F113C3C}"/>
              </a:ext>
            </a:extLst>
          </p:cNvPr>
          <p:cNvGrpSpPr/>
          <p:nvPr/>
        </p:nvGrpSpPr>
        <p:grpSpPr>
          <a:xfrm>
            <a:off x="457200" y="851775"/>
            <a:ext cx="2620858" cy="2415633"/>
            <a:chOff x="453849" y="846825"/>
            <a:chExt cx="2010042" cy="20311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CBD19-BAD3-7546-928C-2661D3E4BE9A}"/>
                </a:ext>
              </a:extLst>
            </p:cNvPr>
            <p:cNvSpPr/>
            <p:nvPr/>
          </p:nvSpPr>
          <p:spPr>
            <a:xfrm>
              <a:off x="454116" y="846825"/>
              <a:ext cx="2009775" cy="30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 dirty="0">
                  <a:latin typeface="Garamond"/>
                </a:rPr>
                <a:t>Coach</a:t>
              </a:r>
              <a:endParaRPr lang="en-US" dirty="0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4D90B4A-B8FF-7348-BD87-63905057FB94}"/>
                </a:ext>
              </a:extLst>
            </p:cNvPr>
            <p:cNvSpPr txBox="1">
              <a:spLocks/>
            </p:cNvSpPr>
            <p:nvPr/>
          </p:nvSpPr>
          <p:spPr>
            <a:xfrm>
              <a:off x="453849" y="1156772"/>
              <a:ext cx="2010042" cy="1721192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Lucida Grande"/>
                <a:buChar char="▸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ea typeface="+mn-ea"/>
                  <a:cs typeface="Garamond" panose="02020404030301010803" pitchFamily="18" charset="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ea typeface="+mn-ea"/>
                  <a:cs typeface="Garamond" panose="02020404030301010803" pitchFamily="18" charset="0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ea typeface="+mn-ea"/>
                  <a:cs typeface="Garamond" panose="02020404030301010803" pitchFamily="18" charset="0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ea typeface="+mn-ea"/>
                  <a:cs typeface="Garamond" panose="02020404030301010803" pitchFamily="18" charset="0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ea typeface="+mn-ea"/>
                  <a:cs typeface="Garamond" panose="02020404030301010803" pitchFamily="18" charset="0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accent1"/>
                  </a:solidFill>
                  <a:latin typeface="Garamond"/>
                </a:rPr>
                <a:t>Specializes  in leather handbags, luggage, and accessories, as well as ready-to-wear</a:t>
              </a:r>
              <a:endParaRPr lang="en-US" sz="1100">
                <a:solidFill>
                  <a:schemeClr val="accent1"/>
                </a:solidFill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highlight>
                    <a:srgbClr val="FFFFFF"/>
                  </a:highlight>
                  <a:latin typeface="Garamond"/>
                </a:rPr>
                <a:t>Coach peak revenue was $6.7B in 2022</a:t>
              </a:r>
              <a:endParaRPr lang="en-US" sz="1100" dirty="0">
                <a:solidFill>
                  <a:schemeClr val="accent1"/>
                </a:solidFill>
                <a:latin typeface="Garamond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highlight>
                    <a:srgbClr val="FFFFFF"/>
                  </a:highlight>
                  <a:latin typeface="Garamond"/>
                </a:rPr>
                <a:t>Coach annual revenue for 2021 was $5.7B, a 15.82% growth from 2020</a:t>
              </a:r>
              <a:endParaRPr lang="en-US" sz="1100" dirty="0">
                <a:solidFill>
                  <a:schemeClr val="accent1"/>
                </a:solidFill>
                <a:latin typeface="Garamond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highlight>
                    <a:srgbClr val="FFFFFF"/>
                  </a:highlight>
                  <a:latin typeface="Garamond"/>
                </a:rPr>
                <a:t>Coach annual revenue for 2022 was</a:t>
              </a:r>
              <a:endParaRPr lang="en-US" sz="1100" dirty="0">
                <a:solidFill>
                  <a:schemeClr val="accent1"/>
                </a:solidFill>
                <a:latin typeface="Garamond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highlight>
                    <a:srgbClr val="FFFFFF"/>
                  </a:highlight>
                  <a:latin typeface="Garamond"/>
                </a:rPr>
                <a:t> $6.7B, a 16.33% growth from 2021</a:t>
              </a:r>
              <a:endParaRPr lang="en-US" sz="1100" dirty="0">
                <a:solidFill>
                  <a:schemeClr val="accent1"/>
                </a:solidFill>
                <a:latin typeface="Garamond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highlight>
                    <a:srgbClr val="FFFFFF"/>
                  </a:highlight>
                  <a:latin typeface="Times New Roman"/>
                  <a:cs typeface="Times New Roman"/>
                </a:rPr>
                <a:t>Steadily increasing web traffic with an estimated 100% YoY growth</a:t>
              </a:r>
              <a:endParaRPr lang="en-US" sz="11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</a:endParaRPr>
            </a:p>
            <a:p>
              <a:pPr marL="182880" indent="-182880"/>
              <a:endParaRPr lang="en-US" sz="1100" dirty="0">
                <a:solidFill>
                  <a:schemeClr val="accent1"/>
                </a:solidFill>
                <a:latin typeface="Garamond"/>
              </a:endParaRPr>
            </a:p>
            <a:p>
              <a:pPr lvl="1"/>
              <a:endParaRPr lang="en-US" sz="1100" dirty="0">
                <a:solidFill>
                  <a:schemeClr val="accent1"/>
                </a:solidFill>
                <a:latin typeface="Garamond"/>
              </a:endParaRPr>
            </a:p>
            <a:p>
              <a:endParaRPr lang="en-US" sz="1100" dirty="0">
                <a:solidFill>
                  <a:schemeClr val="accent1"/>
                </a:solidFill>
                <a:latin typeface="Garamond"/>
              </a:endParaRPr>
            </a:p>
            <a:p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4C8259-9C5B-A8C0-FBCA-0B8902B58ADA}"/>
              </a:ext>
            </a:extLst>
          </p:cNvPr>
          <p:cNvGrpSpPr/>
          <p:nvPr/>
        </p:nvGrpSpPr>
        <p:grpSpPr>
          <a:xfrm>
            <a:off x="6001975" y="851775"/>
            <a:ext cx="2655812" cy="2031139"/>
            <a:chOff x="4614994" y="846825"/>
            <a:chExt cx="2013126" cy="2031139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D4D90B4A-B8FF-7348-BD87-63905057FB94}"/>
                </a:ext>
              </a:extLst>
            </p:cNvPr>
            <p:cNvSpPr txBox="1">
              <a:spLocks/>
            </p:cNvSpPr>
            <p:nvPr/>
          </p:nvSpPr>
          <p:spPr>
            <a:xfrm>
              <a:off x="4614994" y="1156772"/>
              <a:ext cx="2010044" cy="1721192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txBody>
            <a:bodyPr vert="horz" lIns="91440" tIns="45720" rIns="91440" bIns="45720" rtlCol="0" anchor="t">
              <a:normAutofit/>
            </a:bodyPr>
            <a:lstStyle>
              <a:defPPr>
                <a:defRPr lang="en-US"/>
              </a:defPPr>
              <a:lvl1pPr marL="342900" indent="-342900">
                <a:spcBef>
                  <a:spcPct val="20000"/>
                </a:spcBef>
                <a:buFont typeface="Lucida Grande"/>
                <a:buChar char="▸"/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1pPr>
              <a:lvl2pPr marL="742950" lvl="1" indent="-285750">
                <a:spcBef>
                  <a:spcPct val="20000"/>
                </a:spcBef>
                <a:buFont typeface="Arial"/>
                <a:buChar char="–"/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/>
                <a:buChar char="•"/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/>
                <a:buChar char="–"/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/>
                <a:buChar char="»"/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5pPr>
              <a:lvl6pPr marL="2514600" indent="-2286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marL="182880" indent="-182880"/>
              <a:r>
                <a:rPr lang="en-US" dirty="0">
                  <a:solidFill>
                    <a:schemeClr val="accent1"/>
                  </a:solidFill>
                  <a:latin typeface="Garamond"/>
                </a:rPr>
                <a:t>Premium footwear brand</a:t>
              </a:r>
            </a:p>
            <a:p>
              <a:pPr marL="182880" indent="-182880"/>
              <a:r>
                <a:rPr lang="en-US" dirty="0">
                  <a:solidFill>
                    <a:schemeClr val="accent1"/>
                  </a:solidFill>
                  <a:latin typeface="Garamond"/>
                </a:rPr>
                <a:t>Expected to overperform the market in the coming years</a:t>
              </a:r>
              <a:endParaRPr lang="en-US">
                <a:solidFill>
                  <a:schemeClr val="accent1"/>
                </a:solidFill>
                <a:latin typeface="Garamond"/>
              </a:endParaRPr>
            </a:p>
            <a:p>
              <a:pPr marL="182880" indent="-182880"/>
              <a:r>
                <a:rPr lang="en-US" dirty="0">
                  <a:solidFill>
                    <a:schemeClr val="accent1"/>
                  </a:solidFill>
                  <a:latin typeface="Garamond"/>
                </a:rPr>
                <a:t>Forecasts to increase revenues from $317.7 million  to $450 million in fiscal 2025</a:t>
              </a:r>
              <a:endParaRPr lang="en-US">
                <a:solidFill>
                  <a:schemeClr val="accent1"/>
                </a:solidFill>
                <a:latin typeface="Garamond"/>
              </a:endParaRPr>
            </a:p>
            <a:p>
              <a:pPr marL="182880" indent="-182880"/>
              <a:endParaRPr lang="en-US" dirty="0">
                <a:solidFill>
                  <a:schemeClr val="accent1"/>
                </a:solidFill>
              </a:endParaRPr>
            </a:p>
            <a:p>
              <a:pPr lvl="1"/>
              <a:endParaRPr lang="en-US" dirty="0"/>
            </a:p>
            <a:p>
              <a:pPr lvl="1"/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9CBD19-BAD3-7546-928C-2661D3E4BE9A}"/>
                </a:ext>
              </a:extLst>
            </p:cNvPr>
            <p:cNvSpPr/>
            <p:nvPr/>
          </p:nvSpPr>
          <p:spPr>
            <a:xfrm>
              <a:off x="4618345" y="846825"/>
              <a:ext cx="2009775" cy="30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 dirty="0">
                  <a:latin typeface="Garamond"/>
                </a:rPr>
                <a:t>Stuart Weitzman</a:t>
              </a:r>
              <a:endParaRPr lang="en-US" sz="1200" b="1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CE6E8E-497A-D1D3-D7C9-59B0E2D32412}"/>
              </a:ext>
            </a:extLst>
          </p:cNvPr>
          <p:cNvGrpSpPr/>
          <p:nvPr/>
        </p:nvGrpSpPr>
        <p:grpSpPr>
          <a:xfrm>
            <a:off x="3154851" y="851775"/>
            <a:ext cx="2767667" cy="2031139"/>
            <a:chOff x="2512529" y="846825"/>
            <a:chExt cx="2013126" cy="20311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9CBD19-BAD3-7546-928C-2661D3E4BE9A}"/>
                </a:ext>
              </a:extLst>
            </p:cNvPr>
            <p:cNvSpPr/>
            <p:nvPr/>
          </p:nvSpPr>
          <p:spPr>
            <a:xfrm>
              <a:off x="2515880" y="846825"/>
              <a:ext cx="2009775" cy="30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 dirty="0">
                  <a:latin typeface="Garamond"/>
                </a:rPr>
                <a:t>Kate Spade</a:t>
              </a:r>
              <a:endParaRPr lang="en-US" sz="1200" b="1" dirty="0">
                <a:latin typeface="Garamond" panose="02020404030301010803" pitchFamily="18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90B4A-B8FF-7348-BD87-63905057FB94}"/>
                </a:ext>
              </a:extLst>
            </p:cNvPr>
            <p:cNvSpPr txBox="1">
              <a:spLocks/>
            </p:cNvSpPr>
            <p:nvPr/>
          </p:nvSpPr>
          <p:spPr>
            <a:xfrm>
              <a:off x="2512529" y="1156771"/>
              <a:ext cx="2010042" cy="1721193"/>
            </a:xfrm>
            <a:prstGeom prst="rect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txBody>
            <a:bodyPr vert="horz" lIns="91440" tIns="45720" rIns="91440" bIns="45720" rtlCol="0" anchor="t">
              <a:normAutofit fontScale="92500"/>
            </a:bodyPr>
            <a:lstStyle>
              <a:defPPr>
                <a:defRPr lang="en-US"/>
              </a:defPPr>
              <a:lvl1pPr marL="342900" indent="-342900">
                <a:spcBef>
                  <a:spcPct val="20000"/>
                </a:spcBef>
                <a:buFont typeface="Lucida Grande"/>
                <a:buChar char="▸"/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1pPr>
              <a:lvl2pPr marL="742950" lvl="1" indent="-285750">
                <a:spcBef>
                  <a:spcPct val="20000"/>
                </a:spcBef>
                <a:buFont typeface="Arial"/>
                <a:buChar char="–"/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/>
                <a:buChar char="•"/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/>
                <a:buChar char="–"/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/>
                <a:buChar char="»"/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aramond" panose="02020404030301010803" pitchFamily="18" charset="0"/>
                  <a:cs typeface="Garamond" panose="02020404030301010803" pitchFamily="18" charset="0"/>
                </a:defRPr>
              </a:lvl5pPr>
              <a:lvl6pPr marL="2514600" indent="-2286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marL="182880" indent="-182880"/>
              <a:r>
                <a:rPr lang="en-US" sz="1200" dirty="0">
                  <a:solidFill>
                    <a:schemeClr val="accent1"/>
                  </a:solidFill>
                  <a:latin typeface="Garamond"/>
                </a:rPr>
                <a:t>Sells h</a:t>
              </a:r>
              <a:r>
                <a:rPr lang="en-US" sz="1200" dirty="0">
                  <a:solidFill>
                    <a:schemeClr val="accent1"/>
                  </a:solidFill>
                  <a:highlight>
                    <a:srgbClr val="FFFFFF"/>
                  </a:highlight>
                  <a:latin typeface="Garamond"/>
                </a:rPr>
                <a:t>andbags, clothes, shoes, jewelry, and home décor</a:t>
              </a:r>
              <a:endParaRPr lang="en-US" sz="1200">
                <a:solidFill>
                  <a:schemeClr val="accent1"/>
                </a:solidFill>
                <a:highlight>
                  <a:srgbClr val="FFFFFF"/>
                </a:highlight>
              </a:endParaRPr>
            </a:p>
            <a:p>
              <a:pPr marL="171450" indent="-171450"/>
              <a:r>
                <a:rPr lang="en-US" sz="1200" dirty="0">
                  <a:solidFill>
                    <a:schemeClr val="accent1"/>
                  </a:solidFill>
                  <a:highlight>
                    <a:srgbClr val="FFFFFF"/>
                  </a:highlight>
                  <a:latin typeface="Garamond"/>
                </a:rPr>
                <a:t>Successful track record of developing new products as well as product innovation.</a:t>
              </a:r>
            </a:p>
            <a:p>
              <a:pPr marL="171450" indent="-171450"/>
              <a:r>
                <a:rPr lang="en-US" sz="1200" dirty="0">
                  <a:solidFill>
                    <a:schemeClr val="accent1"/>
                  </a:solidFill>
                  <a:highlight>
                    <a:srgbClr val="FFFFFF"/>
                  </a:highlight>
                  <a:latin typeface="Garamond"/>
                </a:rPr>
                <a:t>Successful record of integrating complementary firms through mergers or acquisitions</a:t>
              </a:r>
              <a:endParaRPr lang="en-US" sz="1200" dirty="0">
                <a:solidFill>
                  <a:schemeClr val="accent1"/>
                </a:solidFill>
                <a:latin typeface="Garamond"/>
              </a:endParaRPr>
            </a:p>
            <a:p>
              <a:pPr marL="171450" indent="-171450"/>
              <a:r>
                <a:rPr lang="en-US" sz="1200" dirty="0">
                  <a:solidFill>
                    <a:schemeClr val="accent1"/>
                  </a:solidFill>
                  <a:latin typeface="Garamond"/>
                </a:rPr>
                <a:t>19.5% increase in sales from 2021</a:t>
              </a:r>
              <a:br>
                <a:rPr lang="en-US" dirty="0"/>
              </a:br>
              <a:endParaRPr lang="en-US"/>
            </a:p>
            <a:p>
              <a:pPr marL="182880" indent="-182880"/>
              <a:endParaRPr lang="en-US" sz="1000" dirty="0">
                <a:solidFill>
                  <a:schemeClr val="accent1"/>
                </a:solidFill>
                <a:highlight>
                  <a:srgbClr val="FFFFFF"/>
                </a:highlight>
              </a:endParaRPr>
            </a:p>
            <a:p>
              <a:pPr lvl="1"/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C9CBD19-BAD3-7546-928C-2661D3E4BE9A}"/>
              </a:ext>
            </a:extLst>
          </p:cNvPr>
          <p:cNvSpPr/>
          <p:nvPr/>
        </p:nvSpPr>
        <p:spPr>
          <a:xfrm>
            <a:off x="3197604" y="2965699"/>
            <a:ext cx="3968229" cy="3084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Garamond"/>
              </a:rPr>
              <a:t>Sales by Segment (in millions)</a:t>
            </a:r>
            <a:endParaRPr lang="en-US" b="1" dirty="0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23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DC3277C1-9FFF-8AFD-EEB9-89FE4BECF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463" y="3388037"/>
            <a:ext cx="4029512" cy="25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5BEB-5680-AD48-A37C-A01DBFC2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/>
              </a:rPr>
              <a:t>Tapestry Upcoming Projects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8175-DB68-5949-8C01-4BC67B18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87E22-A1DB-1943-ABA3-A6B35C202309}"/>
              </a:ext>
            </a:extLst>
          </p:cNvPr>
          <p:cNvSpPr/>
          <p:nvPr/>
        </p:nvSpPr>
        <p:spPr>
          <a:xfrm>
            <a:off x="457200" y="830516"/>
            <a:ext cx="3930139" cy="301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latin typeface="Garamond"/>
              </a:rPr>
              <a:t>Coach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54104-2357-40E1-BE6B-2C59C94331AD}"/>
              </a:ext>
            </a:extLst>
          </p:cNvPr>
          <p:cNvSpPr/>
          <p:nvPr/>
        </p:nvSpPr>
        <p:spPr>
          <a:xfrm>
            <a:off x="4571352" y="830515"/>
            <a:ext cx="4007038" cy="301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Garamond"/>
              </a:rPr>
              <a:t>Expansion into China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A1B42-619F-0BFC-C273-297D5CB629F7}"/>
              </a:ext>
            </a:extLst>
          </p:cNvPr>
          <p:cNvSpPr txBox="1"/>
          <p:nvPr/>
        </p:nvSpPr>
        <p:spPr>
          <a:xfrm>
            <a:off x="390088" y="1249960"/>
            <a:ext cx="4001548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  <a:cs typeface="Arial"/>
              </a:rPr>
              <a:t> Tapestry announced a three-year roadmap to drive sustainable, profitable growth</a:t>
            </a:r>
            <a:endParaRPr lang="en-US" sz="1500" dirty="0">
              <a:solidFill>
                <a:schemeClr val="accent1"/>
              </a:solidFill>
              <a:latin typeface="Garamond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  <a:cs typeface="Arial"/>
              </a:rPr>
              <a:t>Includes plans to hit $8 billion in revenue </a:t>
            </a:r>
            <a:endParaRPr lang="en-US" sz="1500">
              <a:solidFill>
                <a:schemeClr val="accent1"/>
              </a:solidFill>
              <a:latin typeface="Garamond"/>
              <a:cs typeface="Arial"/>
            </a:endParaRPr>
          </a:p>
          <a:p>
            <a:pPr marL="800100" lvl="1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  <a:cs typeface="Arial"/>
              </a:rPr>
              <a:t>Compound annual growth rate of 6-7% compared to current earnings </a:t>
            </a:r>
            <a:endParaRPr lang="en-US" sz="1500">
              <a:solidFill>
                <a:schemeClr val="accent1"/>
              </a:solidFill>
              <a:latin typeface="Garamond"/>
              <a:cs typeface="Arial"/>
            </a:endParaRPr>
          </a:p>
          <a:p>
            <a:pPr marL="800100" lvl="1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  <a:cs typeface="Arial"/>
              </a:rPr>
              <a:t>Return a total of $3 billion in capital to shareholders</a:t>
            </a:r>
            <a:endParaRPr lang="en-US" sz="1500">
              <a:solidFill>
                <a:schemeClr val="accent1"/>
              </a:solidFill>
              <a:latin typeface="Garamond"/>
              <a:cs typeface="Arial"/>
            </a:endParaRPr>
          </a:p>
          <a:p>
            <a:pPr marL="800100" lvl="1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highlight>
                  <a:srgbClr val="FFFFFF"/>
                </a:highlight>
                <a:latin typeface="Garamond"/>
                <a:cs typeface="Arial"/>
              </a:rPr>
              <a:t>Banking on the repositioning of Coach  to help it achieve this growth </a:t>
            </a:r>
            <a:endParaRPr lang="en-US" sz="1500" dirty="0">
              <a:solidFill>
                <a:schemeClr val="accent1"/>
              </a:solidFill>
            </a:endParaRPr>
          </a:p>
          <a:p>
            <a:pPr marL="342900" indent="-342900">
              <a:spcBef>
                <a:spcPct val="20000"/>
              </a:spcBef>
              <a:buFont typeface="Lucida Grande,Sans-Serif"/>
              <a:buChar char="▸"/>
            </a:pPr>
            <a:endParaRPr lang="en-US" sz="1500" b="1" dirty="0">
              <a:solidFill>
                <a:schemeClr val="accent1"/>
              </a:solidFill>
              <a:highlight>
                <a:srgbClr val="FFFFFF"/>
              </a:highlight>
              <a:latin typeface="Garamond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C9B94-D5C4-74FB-1F30-D0AFAD5C93D8}"/>
              </a:ext>
            </a:extLst>
          </p:cNvPr>
          <p:cNvSpPr txBox="1"/>
          <p:nvPr/>
        </p:nvSpPr>
        <p:spPr>
          <a:xfrm>
            <a:off x="4577593" y="1208015"/>
            <a:ext cx="40015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highlight>
                  <a:srgbClr val="FFFFFF"/>
                </a:highlight>
                <a:cs typeface="Arial"/>
              </a:rPr>
              <a:t>Planning to expand into China in 2023 </a:t>
            </a:r>
            <a:endParaRPr lang="en-US" sz="1500">
              <a:solidFill>
                <a:schemeClr val="accent1"/>
              </a:solidFill>
              <a:highlight>
                <a:srgbClr val="FFFFFF"/>
              </a:highlight>
              <a:ea typeface="+mn-lt"/>
              <a:cs typeface="+mn-lt"/>
            </a:endParaRPr>
          </a:p>
          <a:p>
            <a:pPr marL="342900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highlight>
                  <a:srgbClr val="FFFFFF"/>
                </a:highlight>
                <a:ea typeface="+mn-lt"/>
                <a:cs typeface="+mn-lt"/>
              </a:rPr>
              <a:t>Allows Tapestry, one of the largest luxury retailers in China to capitalize  on its position in accessible luxury</a:t>
            </a:r>
          </a:p>
          <a:p>
            <a:pPr marL="342900" lvl="1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ea typeface="+mn-lt"/>
                <a:cs typeface="+mn-lt"/>
              </a:rPr>
              <a:t>Louis Vuitton, Gucci, and Burberry have an established presence in China's biggest cities </a:t>
            </a:r>
            <a:endParaRPr lang="en-US" sz="1500">
              <a:solidFill>
                <a:schemeClr val="accent1"/>
              </a:solidFill>
              <a:ea typeface="+mn-lt"/>
              <a:cs typeface="+mn-lt"/>
            </a:endParaRPr>
          </a:p>
          <a:p>
            <a:pPr marL="342900" lvl="1" indent="-342900">
              <a:spcBef>
                <a:spcPct val="20000"/>
              </a:spcBef>
              <a:buFont typeface="Lucida Grande,Sans-Serif"/>
              <a:buChar char="▸"/>
            </a:pPr>
            <a:r>
              <a:rPr lang="en-US" sz="1500" dirty="0">
                <a:solidFill>
                  <a:schemeClr val="accent1"/>
                </a:solidFill>
                <a:ea typeface="+mn-lt"/>
                <a:cs typeface="+mn-lt"/>
              </a:rPr>
              <a:t>Tapestry is focusing on cities on the lower end of economic output, consumer behavior, and population size </a:t>
            </a:r>
            <a:endParaRPr lang="en-US" sz="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4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C9-704B-434F-A095-699B903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FB684-5620-AB4A-A67B-DA0010BB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BFB299-6C86-064E-B946-487F5DA3F501}"/>
              </a:ext>
            </a:extLst>
          </p:cNvPr>
          <p:cNvSpPr txBox="1">
            <a:spLocks/>
          </p:cNvSpPr>
          <p:nvPr/>
        </p:nvSpPr>
        <p:spPr>
          <a:xfrm>
            <a:off x="3364259" y="2900372"/>
            <a:ext cx="2410593" cy="1409434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u="sng" dirty="0">
                <a:latin typeface="Garamond"/>
              </a:rPr>
              <a:t>Base Case</a:t>
            </a:r>
          </a:p>
          <a:p>
            <a:pPr marL="0" indent="0" algn="ctr">
              <a:buNone/>
            </a:pPr>
            <a:endParaRPr lang="en-US" sz="1600" b="1" u="sng"/>
          </a:p>
          <a:p>
            <a:pPr marL="0" indent="0" algn="ctr">
              <a:buNone/>
            </a:pPr>
            <a:r>
              <a:rPr lang="en-US" sz="1600" b="1" dirty="0">
                <a:latin typeface="Garamond"/>
              </a:rPr>
              <a:t>Price Target: </a:t>
            </a:r>
            <a:r>
              <a:rPr lang="en-US" sz="1600" b="1" dirty="0">
                <a:solidFill>
                  <a:srgbClr val="FEB81C"/>
                </a:solidFill>
                <a:latin typeface="Garamond"/>
              </a:rPr>
              <a:t>$47.68</a:t>
            </a:r>
            <a:endParaRPr lang="en-US" sz="1600" b="1" dirty="0">
              <a:latin typeface="Garamond"/>
            </a:endParaRPr>
          </a:p>
          <a:p>
            <a:pPr marL="0" indent="0" algn="ctr">
              <a:buNone/>
            </a:pPr>
            <a:r>
              <a:rPr lang="en-US" sz="1600" b="1" dirty="0">
                <a:latin typeface="Garamond"/>
              </a:rPr>
              <a:t>Current Price: </a:t>
            </a:r>
            <a:r>
              <a:rPr lang="en-US" sz="1600" b="1" dirty="0">
                <a:solidFill>
                  <a:srgbClr val="FEB81C"/>
                </a:solidFill>
                <a:latin typeface="Garamond"/>
              </a:rPr>
              <a:t>$43.11</a:t>
            </a:r>
          </a:p>
          <a:p>
            <a:pPr marL="0" indent="0" algn="ctr">
              <a:buNone/>
            </a:pPr>
            <a:r>
              <a:rPr lang="en-US" sz="1600" b="1" dirty="0">
                <a:latin typeface="Garamond"/>
              </a:rPr>
              <a:t>Upside Premium:</a:t>
            </a:r>
            <a:r>
              <a:rPr lang="en-US" sz="1600" b="1" dirty="0">
                <a:solidFill>
                  <a:srgbClr val="0D34AA"/>
                </a:solidFill>
                <a:latin typeface="Garamond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Garamond"/>
              </a:rPr>
              <a:t>10.6%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3FBF26-FFC2-6C42-82E1-DF657875F3BB}"/>
              </a:ext>
            </a:extLst>
          </p:cNvPr>
          <p:cNvSpPr txBox="1">
            <a:spLocks/>
          </p:cNvSpPr>
          <p:nvPr/>
        </p:nvSpPr>
        <p:spPr>
          <a:xfrm>
            <a:off x="457196" y="4864785"/>
            <a:ext cx="8229600" cy="90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n-ea"/>
                <a:cs typeface="Garamond" panose="02020404030301010803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Garamond"/>
              </a:rPr>
              <a:t>	</a:t>
            </a:r>
            <a:r>
              <a:rPr lang="en-US" b="1" u="sng" dirty="0">
                <a:latin typeface="Garamond"/>
              </a:rPr>
              <a:t>Recommendation:</a:t>
            </a:r>
          </a:p>
          <a:p>
            <a:pPr marL="457200" lvl="1" indent="0">
              <a:buNone/>
            </a:pPr>
            <a:r>
              <a:rPr lang="en-US" sz="1400" dirty="0">
                <a:latin typeface="Garamond"/>
              </a:rPr>
              <a:t>TPR will continue to outperform its peers as the leader in luxury goods by continuing capitalizing an untapped consumer base and continuing their global expansion. We believe a </a:t>
            </a:r>
            <a:r>
              <a:rPr lang="en-US" sz="1400" b="1" dirty="0">
                <a:solidFill>
                  <a:srgbClr val="00B050"/>
                </a:solidFill>
                <a:latin typeface="Garamond"/>
              </a:rPr>
              <a:t>BUY</a:t>
            </a:r>
            <a:r>
              <a:rPr lang="en-US" sz="1400" dirty="0">
                <a:solidFill>
                  <a:srgbClr val="00B050"/>
                </a:solidFill>
                <a:latin typeface="Garamond"/>
              </a:rPr>
              <a:t> </a:t>
            </a:r>
            <a:r>
              <a:rPr lang="en-US" sz="1400" dirty="0">
                <a:latin typeface="Garamond"/>
              </a:rPr>
              <a:t>is the best decision.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3600A92-D41E-3214-7967-8A100A22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13" y="1137228"/>
            <a:ext cx="3608173" cy="13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5FA7-B48E-2148-9B83-7D7CD8A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Valuation (DCF)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A4A10-47FB-9D4C-86DB-1EC896DE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5DF740E-7040-E6E5-36B2-80238293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50" y="853305"/>
            <a:ext cx="6326657" cy="51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8A56-0D88-D444-B9B8-12E465D3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1B64C-8A2D-1B47-BEE2-3F00A7A4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589F-905B-3945-8CF8-2E5B8B7D5CF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EC09A458-B3B6-E7EE-74D1-62CAFE058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93" y="876911"/>
            <a:ext cx="7143749" cy="5145697"/>
          </a:xfrm>
        </p:spPr>
      </p:pic>
    </p:spTree>
    <p:extLst>
      <p:ext uri="{BB962C8B-B14F-4D97-AF65-F5344CB8AC3E}">
        <p14:creationId xmlns:p14="http://schemas.microsoft.com/office/powerpoint/2010/main" val="39167988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51544"/>
      </a:dk1>
      <a:lt1>
        <a:srgbClr val="FFFFFF"/>
      </a:lt1>
      <a:dk2>
        <a:srgbClr val="1F497D"/>
      </a:dk2>
      <a:lt2>
        <a:srgbClr val="EEECE1"/>
      </a:lt2>
      <a:accent1>
        <a:srgbClr val="0C237D"/>
      </a:accent1>
      <a:accent2>
        <a:srgbClr val="C9974D"/>
      </a:accent2>
      <a:accent3>
        <a:srgbClr val="DEC094"/>
      </a:accent3>
      <a:accent4>
        <a:srgbClr val="768FF1"/>
      </a:accent4>
      <a:accent5>
        <a:srgbClr val="0C237D"/>
      </a:accent5>
      <a:accent6>
        <a:srgbClr val="EEECE1"/>
      </a:accent6>
      <a:hlink>
        <a:srgbClr val="9F7330"/>
      </a:hlink>
      <a:folHlink>
        <a:srgbClr val="A5A5A5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RI Template" id="{F4C4B259-7DB8-B845-9752-6FCB0AC60CD8}" vid="{6F54CF1F-C27A-7445-8A39-CB1140FCCF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Application>Microsoft Office PowerPoint</Application>
  <PresentationFormat>On-screen Show (4:3)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Investment Thesis</vt:lpstr>
      <vt:lpstr>Company Overview</vt:lpstr>
      <vt:lpstr>Industry Analysis</vt:lpstr>
      <vt:lpstr>Operating Segments</vt:lpstr>
      <vt:lpstr>Tapestry Upcoming Projects</vt:lpstr>
      <vt:lpstr>Final Recommendation</vt:lpstr>
      <vt:lpstr>Valuation (DCF)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McVey</dc:creator>
  <cp:revision>633</cp:revision>
  <cp:lastPrinted>2018-11-29T19:29:41Z</cp:lastPrinted>
  <dcterms:created xsi:type="dcterms:W3CDTF">2020-02-07T18:39:36Z</dcterms:created>
  <dcterms:modified xsi:type="dcterms:W3CDTF">2023-04-14T17:16:04Z</dcterms:modified>
</cp:coreProperties>
</file>