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766D1-FFF1-9BE4-CCA6-7C7834D7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5D74D-9531-1078-D9D5-6794EFBC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02109-C850-ED55-EE53-D2D39E5D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C94E1-BCD5-AFBA-40E2-58F003E7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7DA48-F9F3-060D-AFFA-CBD6F905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1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6F20-F20C-6172-799F-9E105CE7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532D3A-0660-CAF8-4C84-6F32C2D1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9F2E2-6CD3-6311-B9C1-7E43579D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5E7C9-E5BF-98C0-15B2-E7F345F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4D867-CEED-724A-6C7E-733D273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8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EE996-D51B-9728-8864-BEB47E23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F85324-65E3-5A49-8C92-4D2EA36C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0ED42-FFC4-43C7-4C5A-B83582B1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5A37E-3214-5FED-4955-BEDB9B3C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7FDE7-0FD1-FFDA-BCD0-D14851B1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1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F93A-D8F4-E829-AEE2-531F3BF5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9BA38-DF10-16F0-993E-314E7623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A4381-B5FC-1FEA-27D0-225B3EF9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3CCF6-A926-D5C3-FD16-FA439997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AE8F3-740A-D99C-5AD3-035909A9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43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E6-97E3-5BAC-2449-DA731141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05DF6-8853-FA5D-83DA-41CC4DFD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B4871-A857-C3E8-B904-49227225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16EFA-028E-E321-BD45-D930DA2A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5CC07-45FA-F727-05EC-36D22B46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49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381C-4916-BF37-FBCF-F3EA81E4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90B34-00C9-5BC6-1B55-54E417AF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6AED32-05E3-B1D8-9794-313DB62D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4EB52A-5C46-0232-A822-5A5522F1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1701F-1CB2-DA65-1646-87D5E75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4E0F2-8C64-B476-A9CF-D39FDF50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85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156D-9283-E933-67D2-09C645EA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DB1F73-202C-53BE-CEFD-E42C0236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C31BCF-8B9B-B36D-8C40-70673D39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4FDEA3-5E2E-9617-438A-073D9CC4B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8B0132-8B0E-605A-F42A-1674D167F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1F49ED-7750-17D9-1932-FA8F62AB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1DD7BF-A219-A00E-BDC6-B356D9E1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C0DCA3-7A4B-02D9-0A15-FCB2179E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8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D9DD5-A1D8-BC2D-EC27-AFDAC6E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031DD6-345C-3D61-5BB8-9447160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717FE1-79F1-044F-8DCB-6B621D9A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81CFD6-0196-E5F1-8406-1F2D0FF3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0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65C611-B03F-F7D8-5BDA-90170604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79F476-4551-8E31-0F8F-264F15A2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CCD4B-E1E4-F73C-49C4-D18D9CAC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4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84FC4-08A7-1480-C3BC-4ECEBADE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F9520-9816-3C10-E3D9-8CBCC1A9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8CE79-1DA7-9A08-702E-684B56E5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DF6D9-917D-D3CB-B5F4-2127127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A6B560-0E35-9940-DBEA-7991F5EB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986D7-AB36-8EC9-6E02-74C9AB8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60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F6E39-4CE0-859D-EE8C-4E2F885D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16B0E2-064B-F161-36FB-A2F93B13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6A9BE-8B0A-BC6D-3576-FA0248BF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2EE479-8D0F-B971-B5DD-92A148B3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A245E7-9B26-C509-13F6-82C663A3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A2357-82C5-808D-B050-44F41D16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1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F9344F-16BE-F20B-2031-172DB921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0AF1A4-F22F-2CF5-7E69-20D8924C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B8532-5EAB-ECBA-B59E-B8438E6B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266E-7CEC-49E5-8AB1-70BD69716A4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EA817-E233-8A06-2010-30889702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6E631-7782-C23A-0E3F-E9EE2DBA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C12C-29A2-4E73-96DF-A81D09D337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0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0A288FA-549D-55F8-DFB0-A9A1367B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CACB814-F64A-C633-0DBF-7C3FA7C0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-1"/>
            <a:ext cx="2990849" cy="2990849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6550C78-8171-9800-DABB-7DFA8929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5" y="-2"/>
            <a:ext cx="2990850" cy="2990850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DB0AC56-D4BE-CE48-6BDA-7D074FC4F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0"/>
            <a:ext cx="2990849" cy="2990849"/>
          </a:xfrm>
          <a:prstGeom prst="rect">
            <a:avLst/>
          </a:prstGeom>
        </p:spPr>
      </p:pic>
      <p:pic>
        <p:nvPicPr>
          <p:cNvPr id="13" name="Imagen 1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C84C06C-5D85-6FA2-8DA7-70EE39770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90848"/>
            <a:ext cx="2990845" cy="1939119"/>
          </a:xfrm>
          <a:prstGeom prst="rect">
            <a:avLst/>
          </a:prstGeom>
        </p:spPr>
      </p:pic>
      <p:pic>
        <p:nvPicPr>
          <p:cNvPr id="15" name="Imagen 1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0DA4069-E294-A46A-D808-178EB07E9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967"/>
            <a:ext cx="2990845" cy="1939119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83B055A-332F-383F-5209-14EAE41C4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8"/>
            <a:ext cx="2990845" cy="1939119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717D86C-F9FD-A53E-7412-BA6A9EC9B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4" y="4918880"/>
            <a:ext cx="2990846" cy="1939120"/>
          </a:xfrm>
          <a:prstGeom prst="rect">
            <a:avLst/>
          </a:prstGeom>
        </p:spPr>
      </p:pic>
      <p:pic>
        <p:nvPicPr>
          <p:cNvPr id="21" name="Imagen 2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5886827-45A6-F3C7-91AD-0CEE52EC1E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7" y="2979761"/>
            <a:ext cx="2990845" cy="1939119"/>
          </a:xfrm>
          <a:prstGeom prst="rect">
            <a:avLst/>
          </a:prstGeom>
        </p:spPr>
      </p:pic>
      <p:pic>
        <p:nvPicPr>
          <p:cNvPr id="23" name="Imagen 2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7745297-8B9C-78C3-9395-2CB580DAD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3" y="4918872"/>
            <a:ext cx="2990859" cy="1939128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7A784E4-7AA5-648E-A0D5-39F2B39943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4" y="2979760"/>
            <a:ext cx="2990832" cy="1939111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5C9331F-FBCB-3531-BBEC-17D4D1C92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8" y="4907786"/>
            <a:ext cx="3007957" cy="1950214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C1CBABC0-A6CE-EF1A-3703-C5FF1E0D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2B666B-204F-D4B4-4943-B3708830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2990845" cy="2990845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511B804-BC76-264D-8257-482DBCA47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663"/>
            <a:ext cx="2973455" cy="1927844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312FD20-D6BC-4DEE-DD35-EF57B7CA0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503"/>
            <a:ext cx="3008394" cy="1950497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FF76181-8D57-74EC-EF61-95AD37D25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428246E-C7AB-D378-7942-77F344CD8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7" y="0"/>
            <a:ext cx="2990845" cy="2990845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0171FE3-8DC4-B788-F99C-607F83D67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0"/>
            <a:ext cx="2990845" cy="2990845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A1CA839-24C7-8B3E-D7C2-E35D75BF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6" y="2990845"/>
            <a:ext cx="2973602" cy="1927940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6A8F0EC-95C5-B601-95E0-A08AD4A4E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07506"/>
            <a:ext cx="2990993" cy="1939215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F887471-BC97-FDD5-57C4-741C8D6C0C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13" y="2990841"/>
            <a:ext cx="2973602" cy="1927940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5ABB9F0-7BE3-0104-DD10-9EB736F639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1" y="4918781"/>
            <a:ext cx="2973602" cy="1927940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3B90208-8C4F-27B7-B7C3-A366CFCC4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7" y="2990845"/>
            <a:ext cx="2973603" cy="1927940"/>
          </a:xfrm>
          <a:prstGeom prst="rect">
            <a:avLst/>
          </a:prstGeom>
        </p:spPr>
      </p:pic>
      <p:pic>
        <p:nvPicPr>
          <p:cNvPr id="32" name="Imagen 3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C4B5548-6617-A99C-AAAF-099D1E4D7D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6" y="4918781"/>
            <a:ext cx="2973603" cy="1927940"/>
          </a:xfrm>
          <a:prstGeom prst="rect">
            <a:avLst/>
          </a:prstGeom>
        </p:spPr>
      </p:pic>
      <p:sp>
        <p:nvSpPr>
          <p:cNvPr id="33" name="Título 27">
            <a:extLst>
              <a:ext uri="{FF2B5EF4-FFF2-40B4-BE49-F238E27FC236}">
                <a16:creationId xmlns:a16="http://schemas.microsoft.com/office/drawing/2014/main" id="{1442E54E-87AB-7B42-02C1-69E068C6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1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86E952C-044B-6E84-73E6-2459D962D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9" y="-9526"/>
            <a:ext cx="3000374" cy="3000374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9F7BB1C-4036-D3A5-9BC2-BC62F30E0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8" y="2990848"/>
            <a:ext cx="2996988" cy="1943102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0BC42BD-4E53-7D73-C138-8BBA7BA97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4899"/>
            <a:ext cx="2987460" cy="1936924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5AFAF09-770C-0999-7E5F-135BD4091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0" y="-9526"/>
            <a:ext cx="3000374" cy="3000374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18CC428-4F9E-6887-08AB-39494262D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0" y="2990848"/>
            <a:ext cx="2987461" cy="1936925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688FC9-D9ED-7B38-D7C0-061937A9D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13" y="4914899"/>
            <a:ext cx="2987460" cy="1936924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4A623E8-121B-4D35-2B36-C2252D6A2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21" y="-9526"/>
            <a:ext cx="2996988" cy="2996988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6895B91-DCEF-240A-2A65-DDD75B921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36" y="2987462"/>
            <a:ext cx="2987461" cy="1936925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A1A3EA6-48A6-B2AE-0816-CEA5D6995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36" y="4914899"/>
            <a:ext cx="2987460" cy="1936924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ECD66CC-1707-3F6F-9606-214CD952CA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09" y="-9526"/>
            <a:ext cx="2996988" cy="2996988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D179B8C-BD06-713A-1F02-AB411EE773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21" y="2977974"/>
            <a:ext cx="2987461" cy="1936925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74719E5-1C38-027E-02A4-FA85051A6F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10" y="4914898"/>
            <a:ext cx="2987461" cy="1936925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D9F5AC2E-F6BF-AC3C-0236-76AEC333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8FB1A5F-9A0F-AE80-661C-CB2082F1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2990848" cy="2990848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7A63DD0-5951-1D44-9956-3F60ABA0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990848"/>
            <a:ext cx="2990848" cy="1939121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9DA39E1-CB4D-ECC1-161E-5DB07F1C4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80"/>
            <a:ext cx="2990845" cy="1939119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F48E26B-E15E-D4B7-4478-E84B6E795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8" cy="2990848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54D80A3-3FDC-1F4A-7E99-4D8A28A09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7" y="2990848"/>
            <a:ext cx="2990846" cy="1939120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9B9D1E0-6EAD-6C29-8A08-2DFDB8CF3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18879"/>
            <a:ext cx="2990847" cy="193912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2B1DF5B-4BC7-77D6-187E-345376464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2" y="0"/>
            <a:ext cx="2990847" cy="2990847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">
            <a:extLst>
              <a:ext uri="{FF2B5EF4-FFF2-40B4-BE49-F238E27FC236}">
                <a16:creationId xmlns:a16="http://schemas.microsoft.com/office/drawing/2014/main" id="{6CC75E9D-F2AD-001D-C5AE-05A3A5AA8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2990847"/>
            <a:ext cx="2990847" cy="1939120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ECF2356-83EC-D087-91E2-10A010910C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4918880"/>
            <a:ext cx="2990845" cy="1939119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9648A42-CE5C-40E7-B3C2-1EC63F91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-1"/>
            <a:ext cx="2990847" cy="2990847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C09FAD7-AD63-8519-5EC6-00A29ECB53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2" y="2990846"/>
            <a:ext cx="2990845" cy="1939119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553E65D-0121-235C-A7C5-AFCF0239FA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9" y="4918875"/>
            <a:ext cx="2990849" cy="1939122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68D7E2D0-6ECD-D862-FC88-2A6D2BA0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3D32205-94CD-C326-50C6-005B117C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C207776-69A9-425F-F83F-67D409D3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59149A-0AFF-F3FB-9309-7057F0F8C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8878"/>
            <a:ext cx="2990848" cy="1939121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521B72A-C894-67A4-46A7-FC9133A65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A65CC9-590B-2E8F-8652-63ED11327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2990848"/>
            <a:ext cx="2990848" cy="1939121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DE682E3-EA93-DAD2-234B-B5DACE641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4918877"/>
            <a:ext cx="2990848" cy="193912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CDEB002-51B9-870D-8452-AC6A8ADF3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0"/>
            <a:ext cx="2990848" cy="2990848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4959ABB-C497-606B-B644-6A0D5C8A1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5" y="2990848"/>
            <a:ext cx="2990849" cy="1939122"/>
          </a:xfrm>
          <a:prstGeom prst="rect">
            <a:avLst/>
          </a:prstGeom>
        </p:spPr>
      </p:pic>
      <p:pic>
        <p:nvPicPr>
          <p:cNvPr id="24" name="Imagen 23" descr="Imagen que contiene animal, oscuro, hombre, tabla&#10;&#10;Descripción generada automáticamente">
            <a:extLst>
              <a:ext uri="{FF2B5EF4-FFF2-40B4-BE49-F238E27FC236}">
                <a16:creationId xmlns:a16="http://schemas.microsoft.com/office/drawing/2014/main" id="{136662A8-F669-88FD-61FA-17D3C4DD22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4918878"/>
            <a:ext cx="2990848" cy="193912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471E4F8-482D-9C12-CD28-F941E6D7E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2" y="0"/>
            <a:ext cx="2990848" cy="2990848"/>
          </a:xfrm>
          <a:prstGeom prst="rect">
            <a:avLst/>
          </a:prstGeom>
        </p:spPr>
      </p:pic>
      <p:pic>
        <p:nvPicPr>
          <p:cNvPr id="28" name="Imagen 27" descr="Imagen que contiene animal, pequeño, oscuro, tabla&#10;&#10;Descripción generada automáticamente">
            <a:extLst>
              <a:ext uri="{FF2B5EF4-FFF2-40B4-BE49-F238E27FC236}">
                <a16:creationId xmlns:a16="http://schemas.microsoft.com/office/drawing/2014/main" id="{76FB398A-F5DE-F31D-139B-CC48EFD4A9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1" y="2990848"/>
            <a:ext cx="2990849" cy="1939122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F2F3C94-B6FD-BE55-43AE-885DB91246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9" y="4918876"/>
            <a:ext cx="2990849" cy="1939122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9E2454A4-B184-9133-BF15-7F042D11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3B78167-F739-2A92-413D-05C03462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9EEF703-B402-8B49-6936-CE3E8E49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6988" cy="1943102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529CA8C-9918-2E57-E7B5-DDD16C4F2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8878"/>
            <a:ext cx="2990848" cy="1939121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79AE915-42C8-A1BA-7C94-3D681B950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FD81211-6913-51E8-2B74-EC714B9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2990848"/>
            <a:ext cx="2990847" cy="1939120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CDD993C-B52A-2549-AE7F-75DE8D1ED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4918880"/>
            <a:ext cx="2990847" cy="1939120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AD4E135-894B-D3C8-B4E1-F03898C86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5" y="0"/>
            <a:ext cx="2986866" cy="2986866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7D54D54-131A-486D-6200-3FBB6E26C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2986866"/>
            <a:ext cx="2986866" cy="1936539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CA24167-5EF5-BFE2-0438-81CDE7D638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57" y="4914898"/>
            <a:ext cx="2996988" cy="1943102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ABB56B1-080A-AE6F-D803-9030C1A5D3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1" y="0"/>
            <a:ext cx="2986866" cy="298686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49EF988-028A-D206-F2A2-F70AB9F0D6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02" y="2986866"/>
            <a:ext cx="2975755" cy="192933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1EA88F3-7527-F2E7-42E3-6FD3FE14E5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58" y="4918878"/>
            <a:ext cx="2975755" cy="1929336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545C4074-4905-D579-208C-1E9AFEA7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316414F-2BC7-D3C3-607D-2612F90B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641932E-E2A6-29E9-6822-F8832DF13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B1B8887-0792-8FFB-3A05-B55D82163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8878"/>
            <a:ext cx="2990848" cy="19391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AE65F28-AC89-F7C9-858C-814DC5AF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3E2BB0E-0517-4D9A-EC6E-7E38627B0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2990848"/>
            <a:ext cx="2990848" cy="193912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4EADC91-0998-0F00-BB53-8F5BDFB52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4918877"/>
            <a:ext cx="2990848" cy="193912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3A7DB22-E54E-8D54-33A1-595F6B0C5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3" y="0"/>
            <a:ext cx="2990848" cy="2990848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D2A2CBE-08D3-6AA2-BEEE-374107894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3" y="2990848"/>
            <a:ext cx="2990848" cy="193912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6B8B496-A9E4-E4DD-9318-C571423954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4" y="4918876"/>
            <a:ext cx="2990848" cy="1939121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714B4BF-7388-655D-130A-4FAACE74DC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0" y="-3083"/>
            <a:ext cx="2990848" cy="2990848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5CE4A2D-4626-3A49-D9DB-FED48746A2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99" y="2981323"/>
            <a:ext cx="3005539" cy="1948646"/>
          </a:xfrm>
          <a:prstGeom prst="rect">
            <a:avLst/>
          </a:prstGeom>
        </p:spPr>
      </p:pic>
      <p:pic>
        <p:nvPicPr>
          <p:cNvPr id="32" name="Imagen 3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6BA6338-8D78-30BE-A978-302006A0A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35" y="4915793"/>
            <a:ext cx="2995603" cy="1942204"/>
          </a:xfrm>
          <a:prstGeom prst="rect">
            <a:avLst/>
          </a:prstGeom>
        </p:spPr>
      </p:pic>
      <p:sp>
        <p:nvSpPr>
          <p:cNvPr id="33" name="Título 27">
            <a:extLst>
              <a:ext uri="{FF2B5EF4-FFF2-40B4-BE49-F238E27FC236}">
                <a16:creationId xmlns:a16="http://schemas.microsoft.com/office/drawing/2014/main" id="{D835198F-6BD6-071E-E0DC-AE6DAB0B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06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Flair                            T1                  T1 contraste                      T2</vt:lpstr>
      <vt:lpstr>Flair                            T1                  T1 contraste                      T2</vt:lpstr>
      <vt:lpstr>Flair                            T1                  T1 contraste                      T2</vt:lpstr>
      <vt:lpstr>Flair                            T1                  T1 contraste                      T2</vt:lpstr>
      <vt:lpstr>Flair                            T1                  T1 contraste                      T2</vt:lpstr>
      <vt:lpstr>Flair                            T1                  T1 contraste                      T2</vt:lpstr>
      <vt:lpstr>Flair                            T1                  T1 contraste                      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6</cp:revision>
  <dcterms:created xsi:type="dcterms:W3CDTF">2023-11-08T22:08:04Z</dcterms:created>
  <dcterms:modified xsi:type="dcterms:W3CDTF">2023-11-08T23:49:06Z</dcterms:modified>
</cp:coreProperties>
</file>