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74061-F6EB-FD6B-CA04-4C0755DDA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7E7AB4-D244-BA55-1B9C-A1F16B3C4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50E9C7-D242-B667-D371-0B0B8B64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82F4-DEFB-4BB0-81FD-5302CC5097FF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7FCB15-6253-45FE-62F9-0E88807A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36C999-6D5D-84E4-9832-9C836FE5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A2D7-87AB-4D5B-8CEF-B1CD419E4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997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319C7-9E62-008E-A2F5-E51CDF43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33F48E-97CA-2B5F-EA6B-AAB724E44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7EADFD-CE42-763F-4557-2F1B88B6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82F4-DEFB-4BB0-81FD-5302CC5097FF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663ED0-AA42-67D2-D604-F8D79781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C15658-E271-5D23-AEAD-B2928885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A2D7-87AB-4D5B-8CEF-B1CD419E4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830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A66111-3BD8-32B4-3CF1-821DB1956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E719E2-2034-E61D-81D3-D61B3BD97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1E2F0D-CD83-C40E-A676-A9447D54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82F4-DEFB-4BB0-81FD-5302CC5097FF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7F3BD7-62DF-10D6-BFEE-91D1C4A0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46EDF1-87B7-EB8E-5D2F-DF7877F0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A2D7-87AB-4D5B-8CEF-B1CD419E4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960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1B233-DBBD-EDA5-2B11-3BC97A2E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0E32C0-2D79-80B3-B697-952CC4ACA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5B5280-0F2E-BE0C-18BD-5AE9D249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82F4-DEFB-4BB0-81FD-5302CC5097FF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DB9F77-125F-84DD-791D-41C55F9D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110E32-E9E8-CACB-7F4D-89A521CC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A2D7-87AB-4D5B-8CEF-B1CD419E4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496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CE399-E41D-78C3-247F-E552AB64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0E996E-8382-0688-AF0D-1A3679B47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77588D-31B2-DF97-8852-8FF0F494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82F4-DEFB-4BB0-81FD-5302CC5097FF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156CD1-292E-E7E2-E6B2-496EFAC2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63F136-D398-A8A6-6EC6-B801B9E2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A2D7-87AB-4D5B-8CEF-B1CD419E4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931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D4140-BCBD-C644-1B83-D4CC5D6F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A6E5C-9EC9-066F-F659-A96DFEC4D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FAF130-D818-C00C-9C96-F3351E454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387831-E335-EBDD-5578-250BF379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82F4-DEFB-4BB0-81FD-5302CC5097FF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B91A86-EF4E-AC7C-0E2C-24276385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1CC8E8-9D62-6019-B16B-DA2CD666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A2D7-87AB-4D5B-8CEF-B1CD419E4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844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07B6A-C814-FB5F-8E1A-F3C691F9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2CEF7C-6ADF-1184-7A40-346A8278C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0E2C1C-FB1D-2320-DA73-437B3BAE4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F7DEF6-CDC6-9700-37BA-1B4C0E700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6C4BB9-AB9B-601B-BCE6-862BEB0D3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823093-A9F5-90DD-396E-13254B33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82F4-DEFB-4BB0-81FD-5302CC5097FF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B40863-5C94-82C0-F54B-C5B4997D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49F02F-9157-F1B5-2BB4-65A2C882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A2D7-87AB-4D5B-8CEF-B1CD419E4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966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0885-E339-A52C-EE63-BAA9CC19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1E8EAF-12BF-08A2-0D9B-41FB0BF0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82F4-DEFB-4BB0-81FD-5302CC5097FF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B93050-C009-75EE-FE07-F92812E3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B65C48-8816-8409-160E-A543AB75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A2D7-87AB-4D5B-8CEF-B1CD419E4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815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FCD6467-F84E-CEDF-8E82-DCEDA0FD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82F4-DEFB-4BB0-81FD-5302CC5097FF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7D9F31-9CFE-9DFD-D782-1C42A28C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6EF2CD-C718-2261-9F4C-8C87D34A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A2D7-87AB-4D5B-8CEF-B1CD419E4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242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C6A7D-3E7F-67E0-30ED-106DD79A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5EB88-318F-A922-D3B9-1966FD032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53EE49-593C-47BB-DB46-F10B0F0F1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4A254A-60DF-B6FD-A7B8-A7F2C5B9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82F4-DEFB-4BB0-81FD-5302CC5097FF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49CF62-F0B0-B09B-68F5-1746472F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47226C-9CB5-66A8-3E45-BBAA50EC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A2D7-87AB-4D5B-8CEF-B1CD419E4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040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672AA-B46C-C14E-CBDA-6A217A3B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50812D-A8B5-6897-AC17-D3971A840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A20FDC-B396-A9A8-E97D-04BA06A24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7A3D4D-790E-51C3-9FDC-03534464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82F4-DEFB-4BB0-81FD-5302CC5097FF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972AD4-218A-B510-EF6C-868A82BD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4700B5-B3B4-C4D0-6A9A-3E77FB7A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A2D7-87AB-4D5B-8CEF-B1CD419E4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798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19C205-E44A-D8AF-640B-6E24A2DA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D82114-9468-E242-729C-E2672F5C9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CAD518-7E19-3199-4D07-12EADD3DD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582F4-DEFB-4BB0-81FD-5302CC5097FF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40BC62-DC6E-8DE0-7BD5-07E987F63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4D2CA0-A93A-6EB0-D455-D47E9E30B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2A2D7-87AB-4D5B-8CEF-B1CD419E4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214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5214611-29CE-46C4-12D0-B8E7B91BE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2990848" cy="2990848"/>
          </a:xfrm>
          <a:prstGeom prst="rect">
            <a:avLst/>
          </a:prstGeom>
        </p:spPr>
      </p:pic>
      <p:pic>
        <p:nvPicPr>
          <p:cNvPr id="14" name="Imagen 1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E89501D2-6138-A8F7-CF3D-E8DD20C69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0848"/>
            <a:ext cx="2990845" cy="1939119"/>
          </a:xfrm>
          <a:prstGeom prst="rect">
            <a:avLst/>
          </a:prstGeom>
        </p:spPr>
      </p:pic>
      <p:pic>
        <p:nvPicPr>
          <p:cNvPr id="18" name="Imagen 1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5B08AD06-87A5-6CA9-A0AC-5C88EE698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4918880"/>
            <a:ext cx="2990845" cy="1939119"/>
          </a:xfrm>
          <a:prstGeom prst="rect">
            <a:avLst/>
          </a:prstGeom>
        </p:spPr>
      </p:pic>
      <p:pic>
        <p:nvPicPr>
          <p:cNvPr id="22" name="Imagen 2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3F7839EF-D103-1BFF-5FC3-43BFDD5CC7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2" y="0"/>
            <a:ext cx="2990848" cy="2990848"/>
          </a:xfrm>
          <a:prstGeom prst="rect">
            <a:avLst/>
          </a:prstGeom>
        </p:spPr>
      </p:pic>
      <p:sp>
        <p:nvSpPr>
          <p:cNvPr id="28" name="Título 27">
            <a:extLst>
              <a:ext uri="{FF2B5EF4-FFF2-40B4-BE49-F238E27FC236}">
                <a16:creationId xmlns:a16="http://schemas.microsoft.com/office/drawing/2014/main" id="{C1CBABC0-A6CE-EF1A-3703-C5FF1E0D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1" y="1939120"/>
            <a:ext cx="5906969" cy="1325563"/>
          </a:xfrm>
        </p:spPr>
        <p:txBody>
          <a:bodyPr>
            <a:norm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Hemisferio derecho lóbulo parietal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97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5D8B71B7-562F-5241-F57E-A26146531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" y="0"/>
            <a:ext cx="2990845" cy="2990845"/>
          </a:xfrm>
          <a:prstGeom prst="rect">
            <a:avLst/>
          </a:prstGeom>
        </p:spPr>
      </p:pic>
      <p:pic>
        <p:nvPicPr>
          <p:cNvPr id="7" name="Imagen 6" descr="Forma, Rectángulo&#10;&#10;Descripción generada automáticamente">
            <a:extLst>
              <a:ext uri="{FF2B5EF4-FFF2-40B4-BE49-F238E27FC236}">
                <a16:creationId xmlns:a16="http://schemas.microsoft.com/office/drawing/2014/main" id="{DBBBA8CF-1B8F-22AA-BD29-50E0D8C8B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" y="2990845"/>
            <a:ext cx="3017171" cy="1956187"/>
          </a:xfrm>
          <a:prstGeom prst="rect">
            <a:avLst/>
          </a:prstGeom>
        </p:spPr>
      </p:pic>
      <p:pic>
        <p:nvPicPr>
          <p:cNvPr id="11" name="Imagen 10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7A2D9A1C-CB6B-FE94-84BE-9DABEA287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945" y="2990845"/>
            <a:ext cx="2990844" cy="1939118"/>
          </a:xfrm>
          <a:prstGeom prst="rect">
            <a:avLst/>
          </a:prstGeom>
        </p:spPr>
      </p:pic>
      <p:pic>
        <p:nvPicPr>
          <p:cNvPr id="15" name="Imagen 1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40224A0-D847-D380-E442-CF2CBCCBE0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" y="4901812"/>
            <a:ext cx="3017171" cy="1956188"/>
          </a:xfrm>
          <a:prstGeom prst="rect">
            <a:avLst/>
          </a:prstGeom>
        </p:spPr>
      </p:pic>
      <p:sp>
        <p:nvSpPr>
          <p:cNvPr id="17" name="Título 27">
            <a:extLst>
              <a:ext uri="{FF2B5EF4-FFF2-40B4-BE49-F238E27FC236}">
                <a16:creationId xmlns:a16="http://schemas.microsoft.com/office/drawing/2014/main" id="{BD1F1012-5EC0-D4D9-A4F2-A950C27A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514" y="2620765"/>
            <a:ext cx="6236727" cy="1325563"/>
          </a:xfrm>
        </p:spPr>
        <p:txBody>
          <a:bodyPr>
            <a:norm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Hemisferio derecho lóbulo temporal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21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cono&#10;&#10;Descripción generada automáticamente con confianza baja">
            <a:extLst>
              <a:ext uri="{FF2B5EF4-FFF2-40B4-BE49-F238E27FC236}">
                <a16:creationId xmlns:a16="http://schemas.microsoft.com/office/drawing/2014/main" id="{1B967A55-89F9-BBC7-6C06-97FCFE0B4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8" y="-6140"/>
            <a:ext cx="2996988" cy="2996988"/>
          </a:xfrm>
          <a:prstGeom prst="rect">
            <a:avLst/>
          </a:prstGeom>
        </p:spPr>
      </p:pic>
      <p:pic>
        <p:nvPicPr>
          <p:cNvPr id="17" name="Imagen 1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FE0FD81-5763-2566-DBDD-CA9AACADC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60" y="0"/>
            <a:ext cx="2987460" cy="2987460"/>
          </a:xfrm>
          <a:prstGeom prst="rect">
            <a:avLst/>
          </a:prstGeom>
        </p:spPr>
      </p:pic>
      <p:pic>
        <p:nvPicPr>
          <p:cNvPr id="21" name="Imagen 20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5D314AFD-CEA8-7261-076D-3EEDBB986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832" y="-6140"/>
            <a:ext cx="2987460" cy="2987460"/>
          </a:xfrm>
          <a:prstGeom prst="rect">
            <a:avLst/>
          </a:prstGeom>
        </p:spPr>
      </p:pic>
      <p:pic>
        <p:nvPicPr>
          <p:cNvPr id="25" name="Imagen 2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1B3193E-1D1D-6E9B-AA4D-2B4E19EC01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31" y="2981320"/>
            <a:ext cx="3005091" cy="1948356"/>
          </a:xfrm>
          <a:prstGeom prst="rect">
            <a:avLst/>
          </a:prstGeom>
        </p:spPr>
      </p:pic>
      <p:pic>
        <p:nvPicPr>
          <p:cNvPr id="29" name="Imagen 28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05E68A2-666A-E89A-1BCC-74F4931D02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61" y="2981320"/>
            <a:ext cx="2987460" cy="1936924"/>
          </a:xfrm>
          <a:prstGeom prst="rect">
            <a:avLst/>
          </a:prstGeom>
        </p:spPr>
      </p:pic>
      <p:pic>
        <p:nvPicPr>
          <p:cNvPr id="33" name="Imagen 32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47BF35FD-C355-5885-3CA3-A99DF35E1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83" y="2969889"/>
            <a:ext cx="3005091" cy="1948356"/>
          </a:xfrm>
          <a:prstGeom prst="rect">
            <a:avLst/>
          </a:prstGeom>
        </p:spPr>
      </p:pic>
      <p:pic>
        <p:nvPicPr>
          <p:cNvPr id="35" name="Imagen 34" descr="Icono&#10;&#10;Descripción generada automáticamente con confianza baja">
            <a:extLst>
              <a:ext uri="{FF2B5EF4-FFF2-40B4-BE49-F238E27FC236}">
                <a16:creationId xmlns:a16="http://schemas.microsoft.com/office/drawing/2014/main" id="{7891D0DF-BD30-0236-D194-AA4F91BCB5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" y="4933974"/>
            <a:ext cx="2987460" cy="1936924"/>
          </a:xfrm>
          <a:prstGeom prst="rect">
            <a:avLst/>
          </a:prstGeom>
        </p:spPr>
      </p:pic>
      <p:pic>
        <p:nvPicPr>
          <p:cNvPr id="37" name="Imagen 3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F383441-E1CD-93F3-81BA-029AB83411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434" y="4918244"/>
            <a:ext cx="2974196" cy="1928325"/>
          </a:xfrm>
          <a:prstGeom prst="rect">
            <a:avLst/>
          </a:prstGeom>
        </p:spPr>
      </p:pic>
      <p:sp>
        <p:nvSpPr>
          <p:cNvPr id="38" name="Título 27">
            <a:extLst>
              <a:ext uri="{FF2B5EF4-FFF2-40B4-BE49-F238E27FC236}">
                <a16:creationId xmlns:a16="http://schemas.microsoft.com/office/drawing/2014/main" id="{C1EE730B-1D33-C538-3950-C6DC3853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1" y="1939120"/>
            <a:ext cx="6535629" cy="1325563"/>
          </a:xfrm>
        </p:spPr>
        <p:txBody>
          <a:bodyPr>
            <a:norm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Hemisferio izquierdo lóbulo temporal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78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A9DD251-B512-619C-5798-7DE8C0ED9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9050"/>
            <a:ext cx="3009898" cy="3009898"/>
          </a:xfrm>
          <a:prstGeom prst="rect">
            <a:avLst/>
          </a:prstGeom>
        </p:spPr>
      </p:pic>
      <p:pic>
        <p:nvPicPr>
          <p:cNvPr id="7" name="Imagen 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E11A2F9-DAF4-71FC-9BA4-2A5414917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90848"/>
            <a:ext cx="3009896" cy="1951471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C0F3348E-06C2-92E9-C47D-394515DE6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2990848"/>
            <a:ext cx="3009897" cy="1951472"/>
          </a:xfrm>
          <a:prstGeom prst="rect">
            <a:avLst/>
          </a:prstGeom>
        </p:spPr>
      </p:pic>
      <p:pic>
        <p:nvPicPr>
          <p:cNvPr id="15" name="Imagen 14" descr="Forma, Rectángulo&#10;&#10;Descripción generada automáticamente">
            <a:extLst>
              <a:ext uri="{FF2B5EF4-FFF2-40B4-BE49-F238E27FC236}">
                <a16:creationId xmlns:a16="http://schemas.microsoft.com/office/drawing/2014/main" id="{8DE86FA4-FCA7-408E-D159-3437EE664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8880"/>
            <a:ext cx="2990845" cy="1939119"/>
          </a:xfrm>
          <a:prstGeom prst="rect">
            <a:avLst/>
          </a:prstGeom>
        </p:spPr>
      </p:pic>
      <p:pic>
        <p:nvPicPr>
          <p:cNvPr id="19" name="Imagen 18" descr="Icono&#10;&#10;Descripción generada automáticamente con confianza media">
            <a:extLst>
              <a:ext uri="{FF2B5EF4-FFF2-40B4-BE49-F238E27FC236}">
                <a16:creationId xmlns:a16="http://schemas.microsoft.com/office/drawing/2014/main" id="{F7C9638A-F898-0ADC-849E-267B0B5BF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6" y="4906530"/>
            <a:ext cx="3009895" cy="1951470"/>
          </a:xfrm>
          <a:prstGeom prst="rect">
            <a:avLst/>
          </a:prstGeom>
        </p:spPr>
      </p:pic>
      <p:sp>
        <p:nvSpPr>
          <p:cNvPr id="21" name="Título 27">
            <a:extLst>
              <a:ext uri="{FF2B5EF4-FFF2-40B4-BE49-F238E27FC236}">
                <a16:creationId xmlns:a16="http://schemas.microsoft.com/office/drawing/2014/main" id="{BC05F722-4685-860B-3C97-E2249E06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35" y="3966583"/>
            <a:ext cx="6191262" cy="1325563"/>
          </a:xfrm>
        </p:spPr>
        <p:txBody>
          <a:bodyPr>
            <a:norm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Hemisferio izquierdo lóbulo occipital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9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ndo negr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0E377F33-A2E0-C1D7-6CEE-4C6A44565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990848" cy="2990848"/>
          </a:xfrm>
          <a:prstGeom prst="rect">
            <a:avLst/>
          </a:prstGeom>
        </p:spPr>
      </p:pic>
      <p:pic>
        <p:nvPicPr>
          <p:cNvPr id="7" name="Imagen 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A638928-0876-CC88-AF7F-1ACF6F884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9" y="0"/>
            <a:ext cx="2990848" cy="2990848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B435727D-841B-CC01-FEBE-19423C96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90848"/>
            <a:ext cx="2990848" cy="1939121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10BC819E-8F41-F52E-5186-00C368DB3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990848"/>
            <a:ext cx="2990848" cy="1939121"/>
          </a:xfrm>
          <a:prstGeom prst="rect">
            <a:avLst/>
          </a:prstGeom>
        </p:spPr>
      </p:pic>
      <p:pic>
        <p:nvPicPr>
          <p:cNvPr id="19" name="Imagen 18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78BA144-6B8D-1E4B-9E7A-0055BEF44E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18878"/>
            <a:ext cx="2990848" cy="1939121"/>
          </a:xfrm>
          <a:prstGeom prst="rect">
            <a:avLst/>
          </a:prstGeom>
        </p:spPr>
      </p:pic>
      <p:sp>
        <p:nvSpPr>
          <p:cNvPr id="21" name="Título 27">
            <a:extLst>
              <a:ext uri="{FF2B5EF4-FFF2-40B4-BE49-F238E27FC236}">
                <a16:creationId xmlns:a16="http://schemas.microsoft.com/office/drawing/2014/main" id="{986D2632-5D20-92CE-31C2-6739287E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9122"/>
            <a:ext cx="6021279" cy="1325563"/>
          </a:xfrm>
        </p:spPr>
        <p:txBody>
          <a:bodyPr>
            <a:norm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Hemisferio izquierdo lóbulo parietal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9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Mapa&#10;&#10;Descripción generada automáticamente">
            <a:extLst>
              <a:ext uri="{FF2B5EF4-FFF2-40B4-BE49-F238E27FC236}">
                <a16:creationId xmlns:a16="http://schemas.microsoft.com/office/drawing/2014/main" id="{70668245-A768-63D8-F895-A3757310C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990848" cy="2990848"/>
          </a:xfrm>
          <a:prstGeom prst="rect">
            <a:avLst/>
          </a:prstGeom>
        </p:spPr>
      </p:pic>
      <p:pic>
        <p:nvPicPr>
          <p:cNvPr id="7" name="Imagen 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05EB967-2EDF-6BD8-006B-1DB39819B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90848"/>
            <a:ext cx="2990848" cy="1939121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328D6C6D-E911-94D5-A8EB-E3A1D2031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990848"/>
            <a:ext cx="2990848" cy="1939121"/>
          </a:xfrm>
          <a:prstGeom prst="rect">
            <a:avLst/>
          </a:prstGeom>
        </p:spPr>
      </p:pic>
      <p:pic>
        <p:nvPicPr>
          <p:cNvPr id="15" name="Imagen 14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2B80DB9-D4C0-809C-3276-27EEBB2B0B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8878"/>
            <a:ext cx="2990849" cy="1939122"/>
          </a:xfrm>
          <a:prstGeom prst="rect">
            <a:avLst/>
          </a:prstGeom>
        </p:spPr>
      </p:pic>
      <p:sp>
        <p:nvSpPr>
          <p:cNvPr id="17" name="Título 27">
            <a:extLst>
              <a:ext uri="{FF2B5EF4-FFF2-40B4-BE49-F238E27FC236}">
                <a16:creationId xmlns:a16="http://schemas.microsoft.com/office/drawing/2014/main" id="{59EA6E2C-B43E-F5B7-50EF-AEDD5B95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575" y="2541590"/>
            <a:ext cx="6135575" cy="1325563"/>
          </a:xfrm>
        </p:spPr>
        <p:txBody>
          <a:bodyPr>
            <a:norm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Hemisferio derecho lóbulo temporal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60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3C88E684-7B0A-E801-6FD6-589363402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990848" cy="2990848"/>
          </a:xfrm>
          <a:prstGeom prst="rect">
            <a:avLst/>
          </a:prstGeom>
        </p:spPr>
      </p:pic>
      <p:pic>
        <p:nvPicPr>
          <p:cNvPr id="7" name="Imagen 6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DC44866B-DF41-87C4-F925-C1932346C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9" y="0"/>
            <a:ext cx="2990848" cy="2990848"/>
          </a:xfrm>
          <a:prstGeom prst="rect">
            <a:avLst/>
          </a:prstGeom>
        </p:spPr>
      </p:pic>
      <p:pic>
        <p:nvPicPr>
          <p:cNvPr id="9" name="Imagen 8" descr="Forma, Rectángulo&#10;&#10;Descripción generada automáticamente">
            <a:extLst>
              <a:ext uri="{FF2B5EF4-FFF2-40B4-BE49-F238E27FC236}">
                <a16:creationId xmlns:a16="http://schemas.microsoft.com/office/drawing/2014/main" id="{D1FF2141-60EE-D0E8-D4CC-426256649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90848"/>
            <a:ext cx="2990848" cy="1939121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3E38F66C-404D-B71D-D674-D4C50D1116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990848"/>
            <a:ext cx="2990848" cy="1939121"/>
          </a:xfrm>
          <a:prstGeom prst="rect">
            <a:avLst/>
          </a:prstGeom>
        </p:spPr>
      </p:pic>
      <p:pic>
        <p:nvPicPr>
          <p:cNvPr id="17" name="Imagen 1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1CD488E-78F9-7910-1E63-B15506FF0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8878"/>
            <a:ext cx="2990849" cy="1939122"/>
          </a:xfrm>
          <a:prstGeom prst="rect">
            <a:avLst/>
          </a:prstGeom>
        </p:spPr>
      </p:pic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15EEA0D1-6344-3181-7287-FA62CAB68B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9" y="4918875"/>
            <a:ext cx="2990851" cy="1939123"/>
          </a:xfrm>
          <a:prstGeom prst="rect">
            <a:avLst/>
          </a:prstGeom>
        </p:spPr>
      </p:pic>
      <p:sp>
        <p:nvSpPr>
          <p:cNvPr id="29" name="Título 27">
            <a:extLst>
              <a:ext uri="{FF2B5EF4-FFF2-40B4-BE49-F238E27FC236}">
                <a16:creationId xmlns:a16="http://schemas.microsoft.com/office/drawing/2014/main" id="{623770EE-A76F-0693-1433-C73EF838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575" y="2541590"/>
            <a:ext cx="6135575" cy="1325563"/>
          </a:xfrm>
        </p:spPr>
        <p:txBody>
          <a:bodyPr>
            <a:norm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Hemisferio derecho lóbulo temporal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06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28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Hemisferio derecho lóbulo parietal</vt:lpstr>
      <vt:lpstr>Hemisferio derecho lóbulo temporal</vt:lpstr>
      <vt:lpstr>Hemisferio izquierdo lóbulo temporal</vt:lpstr>
      <vt:lpstr>Hemisferio izquierdo lóbulo occipital</vt:lpstr>
      <vt:lpstr>Hemisferio izquierdo lóbulo parietal</vt:lpstr>
      <vt:lpstr>Hemisferio derecho lóbulo temporal</vt:lpstr>
      <vt:lpstr>Hemisferio derecho lóbulo temporal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Hemisferio derecho lóbulo parietal</dc:title>
  <dc:creator>robert ocampo</dc:creator>
  <cp:lastModifiedBy>robert ocampo</cp:lastModifiedBy>
  <cp:revision>2</cp:revision>
  <dcterms:created xsi:type="dcterms:W3CDTF">2023-11-08T23:51:47Z</dcterms:created>
  <dcterms:modified xsi:type="dcterms:W3CDTF">2023-11-09T00:18:30Z</dcterms:modified>
</cp:coreProperties>
</file>