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D7C14-62C6-3568-08D1-0D6ED02A8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C9806C-7DFB-D14C-FF08-C05B53DCF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DBF1C5-CCEB-E4C7-8D09-93203120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DFE-F548-4E40-B0A7-F2D37794DC36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5E283-B486-DE4E-3FDE-1C4F3853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B698C5-4462-BDEB-B33A-EEAD8251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6E7-C73E-4ECF-80CE-74C463E25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135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29B11-98FA-8030-5965-B405F988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59AFF1-1BDE-9311-D3EF-B19F87F29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33EC45-CB91-2F8F-9778-13DDF1C8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DFE-F548-4E40-B0A7-F2D37794DC36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CFA61-97B6-2AD6-F969-4CFD9A0A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5C3666-9BFA-E8A0-3FF7-CC3E83AB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6E7-C73E-4ECF-80CE-74C463E25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51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28737D-025F-13B8-56C9-31E10CBC7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EEE872-CA1A-61B5-CC87-5C398EDDC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1386E9-0945-B43E-87D4-F4FF76BA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DFE-F548-4E40-B0A7-F2D37794DC36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672374-B618-2CD2-C1DE-10DCDB27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5D0623-8CF9-3027-30CD-FF4A6C76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6E7-C73E-4ECF-80CE-74C463E25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10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9CD3C-E6BD-FC02-DEBA-D906157D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7D8F2-A11A-7462-F0E1-32AB8CE2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DB5529-8970-AB96-9BF3-96967ABC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DFE-F548-4E40-B0A7-F2D37794DC36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1D6F87-3F97-08F1-E29B-3D4D36A6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640E74-EA06-6323-4F46-E543339E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6E7-C73E-4ECF-80CE-74C463E25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02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75EA8-3458-7C79-418F-15D83E2D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4802C3-8ADE-97FC-4EA9-18E2C090C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7A729E-CE04-8910-709F-E32953C7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DFE-F548-4E40-B0A7-F2D37794DC36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A9AB9E-10CE-4804-CB5E-BB1F5D89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62A343-CE27-58C8-8E5B-66356F1C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6E7-C73E-4ECF-80CE-74C463E25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588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8D883-9163-650D-650B-A4F8F5FC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44FD95-7E22-7951-8C27-CCED12812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DB10EF-5DD7-9652-8524-F1AD55EF6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2618D7-A2D6-0815-2730-B16FD51F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DFE-F548-4E40-B0A7-F2D37794DC36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04C1F3-AF49-B90A-A594-978ED89D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B2F1E1-591D-DA38-5650-43D56011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6E7-C73E-4ECF-80CE-74C463E25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654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DB6E9-BF4C-ED95-0416-9363BEB3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E735F3-B772-40EB-C46F-8C9471F2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C4B421-689A-3706-FF6A-C672D0D7E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7F29EF-16B8-47DF-F8A6-DD5AF8747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1A90A7-521D-353E-3563-EDD7DD3A7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413967-BC42-1E6C-68F2-43ABC7F8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DFE-F548-4E40-B0A7-F2D37794DC36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B22D7C-A475-0274-F6FF-31C1F3D4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13A04F-727E-88F5-B235-AAD853B1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6E7-C73E-4ECF-80CE-74C463E25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242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4F6FC-06CE-C379-243A-ADAF2EEE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FB2C66-14E1-D914-A652-60A17772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DFE-F548-4E40-B0A7-F2D37794DC36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4BF0B3-3EE0-8D1D-36EA-F031DEC1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62BEB0-22ED-E61D-7918-297DB19C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6E7-C73E-4ECF-80CE-74C463E25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516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C2395B-3ECA-C768-3E02-8A9BE35E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DFE-F548-4E40-B0A7-F2D37794DC36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8707F5-CB60-26B2-5100-52456D94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9279CA-1D22-C26F-04A2-466B2D28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6E7-C73E-4ECF-80CE-74C463E25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686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305DC-29D4-251B-C638-D8C22F53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36BB66-871A-F443-1196-AC77C2155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6867D2-F939-09EA-096F-10422824C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C7F5B4-96FD-5D37-AE68-270C937B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DFE-F548-4E40-B0A7-F2D37794DC36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7B65CB-A8B1-351C-219C-7A902255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7407CA-3927-E4C4-0572-FEBEEAF7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6E7-C73E-4ECF-80CE-74C463E25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54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56332-D407-5AF6-5767-B09A0445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092C2A-C23B-0FE7-0DFC-03C7C2555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9DF325-5ADD-753B-5B0B-4D5952EF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FA9ABE-FCAF-EF0B-E49A-99A97FE4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DFE-F548-4E40-B0A7-F2D37794DC36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2791B1-9871-8469-2FBF-D7D9E9AD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7AEB16-5B23-1F21-DDCE-CDE575D2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6E7-C73E-4ECF-80CE-74C463E25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898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0FC5F1-64D6-E7FE-36F0-9E1CFAD0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C1B542-C4B9-B115-BB89-6C1C86AD4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08654F-4C33-AC91-76B0-4D18E2198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BDFE-F548-4E40-B0A7-F2D37794DC36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777099-041C-B505-EC19-5C8F3FC1F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B4A050-B879-D0A1-3313-20DFFDB39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CB6E7-C73E-4ECF-80CE-74C463E25D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385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4A6C87E7-DCC5-BF6B-D92E-40B9FD128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7375" cy="3420984"/>
          </a:xfrm>
          <a:prstGeom prst="rect">
            <a:avLst/>
          </a:prstGeom>
        </p:spPr>
      </p:pic>
      <p:pic>
        <p:nvPicPr>
          <p:cNvPr id="10" name="Imagen 9" descr="Flor de color morado&#10;&#10;Descripción generada automáticamente con confianza media">
            <a:extLst>
              <a:ext uri="{FF2B5EF4-FFF2-40B4-BE49-F238E27FC236}">
                <a16:creationId xmlns:a16="http://schemas.microsoft.com/office/drawing/2014/main" id="{D258761D-1DAE-8184-AF2B-D637DAC74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9866"/>
            <a:ext cx="4587375" cy="340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7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08BA8410-742E-0AAA-07D5-E9C6F15D8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7375" cy="3435623"/>
          </a:xfrm>
          <a:prstGeom prst="rect">
            <a:avLst/>
          </a:prstGeom>
        </p:spPr>
      </p:pic>
      <p:pic>
        <p:nvPicPr>
          <p:cNvPr id="5" name="Imagen 4" descr="Una imagen de una flor&#10;&#10;Descripción generada automáticamente con confianza media">
            <a:extLst>
              <a:ext uri="{FF2B5EF4-FFF2-40B4-BE49-F238E27FC236}">
                <a16:creationId xmlns:a16="http://schemas.microsoft.com/office/drawing/2014/main" id="{5FC772E7-C935-1E81-5392-50D986F5B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9100"/>
            <a:ext cx="4587375" cy="3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0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oscuro, animal, sostener, cuarto&#10;&#10;Descripción generada automáticamente">
            <a:extLst>
              <a:ext uri="{FF2B5EF4-FFF2-40B4-BE49-F238E27FC236}">
                <a16:creationId xmlns:a16="http://schemas.microsoft.com/office/drawing/2014/main" id="{6FBF26A8-0308-3390-2B01-AE5E9C30F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7375" cy="3437263"/>
          </a:xfrm>
          <a:prstGeom prst="rect">
            <a:avLst/>
          </a:prstGeom>
        </p:spPr>
      </p:pic>
      <p:pic>
        <p:nvPicPr>
          <p:cNvPr id="5" name="Imagen 4" descr="Imagen que contiene reloj, cuarto&#10;&#10;Descripción generada automáticamente">
            <a:extLst>
              <a:ext uri="{FF2B5EF4-FFF2-40B4-BE49-F238E27FC236}">
                <a16:creationId xmlns:a16="http://schemas.microsoft.com/office/drawing/2014/main" id="{9DF1328E-A5B1-B3D4-7EAE-57E0AC852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5045"/>
            <a:ext cx="4587375" cy="34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1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239A57F-6BCB-6763-A175-F6F431CA3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7375" cy="3430729"/>
          </a:xfrm>
          <a:prstGeom prst="rect">
            <a:avLst/>
          </a:prstGeom>
        </p:spPr>
      </p:pic>
      <p:pic>
        <p:nvPicPr>
          <p:cNvPr id="5" name="Imagen 4" descr="Una flor morada&#10;&#10;Descripción generada automáticamente con confianza media">
            <a:extLst>
              <a:ext uri="{FF2B5EF4-FFF2-40B4-BE49-F238E27FC236}">
                <a16:creationId xmlns:a16="http://schemas.microsoft.com/office/drawing/2014/main" id="{93AEF146-5E43-C88B-355F-05CDB40C8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9524"/>
            <a:ext cx="4587375" cy="345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8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lor de color morado&#10;&#10;Descripción generada automáticamente con confianza media">
            <a:extLst>
              <a:ext uri="{FF2B5EF4-FFF2-40B4-BE49-F238E27FC236}">
                <a16:creationId xmlns:a16="http://schemas.microsoft.com/office/drawing/2014/main" id="{16E8597D-F1D6-C17E-B65E-0296B682B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25"/>
            <a:ext cx="4587375" cy="3429144"/>
          </a:xfrm>
          <a:prstGeom prst="rect">
            <a:avLst/>
          </a:prstGeom>
        </p:spPr>
      </p:pic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63B9AE4-3CC5-7AC4-3131-CEF53EE6E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0501"/>
            <a:ext cx="4587375" cy="34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1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D4C6DE5-1A6F-6B2F-A2EA-CB6243BD4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7375" cy="3430729"/>
          </a:xfrm>
          <a:prstGeom prst="rect">
            <a:avLst/>
          </a:prstGeom>
        </p:spPr>
      </p:pic>
      <p:pic>
        <p:nvPicPr>
          <p:cNvPr id="5" name="Imagen 4" descr="Imagen en blanco y negro de una flor&#10;&#10;Descripción generada automáticamente con confianza baja">
            <a:extLst>
              <a:ext uri="{FF2B5EF4-FFF2-40B4-BE49-F238E27FC236}">
                <a16:creationId xmlns:a16="http://schemas.microsoft.com/office/drawing/2014/main" id="{6623FB48-EB02-9F1B-A5B7-28B0DE3A6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856"/>
            <a:ext cx="4587375" cy="342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9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007EAAAB-7555-FD8C-35D6-2DF633AB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7375" cy="3430785"/>
          </a:xfrm>
          <a:prstGeom prst="rect">
            <a:avLst/>
          </a:prstGeom>
        </p:spPr>
      </p:pic>
      <p:pic>
        <p:nvPicPr>
          <p:cNvPr id="5" name="Imagen 4" descr="Pantalla de computadora con fondo negro&#10;&#10;Descripción generada automáticamente con confianza baja">
            <a:extLst>
              <a:ext uri="{FF2B5EF4-FFF2-40B4-BE49-F238E27FC236}">
                <a16:creationId xmlns:a16="http://schemas.microsoft.com/office/drawing/2014/main" id="{2BCCBF6F-EC8D-E5AA-075A-026BC4137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2377"/>
            <a:ext cx="4587375" cy="343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13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 ocampo</dc:creator>
  <cp:lastModifiedBy>robert ocampo</cp:lastModifiedBy>
  <cp:revision>1</cp:revision>
  <dcterms:created xsi:type="dcterms:W3CDTF">2023-11-09T00:21:56Z</dcterms:created>
  <dcterms:modified xsi:type="dcterms:W3CDTF">2023-11-09T00:26:53Z</dcterms:modified>
</cp:coreProperties>
</file>