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6B5FE-C101-A61F-CD12-465FA7F57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1B83A-E43F-1D19-720B-4A32FEE34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3EB1D-02B7-AE20-E452-F5229EA8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3000D7-54A9-CAE0-FB15-62201F90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78F99-0C4F-DDD6-09BF-1743F28F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34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4424D-DC65-ABB3-F2E7-C6EFF3F8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4D2C5E-4D2E-D1D1-5159-038263FCC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6FBDC-7FD5-9DB4-2BCC-B158A8D0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24C92-1580-9F4A-A58C-C5F44DE5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845A1-816F-8BD0-6B0A-61B23601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55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D9D854-2B58-D5E0-5B28-6970E5A7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0B12AD-B1CA-817C-FBE6-A7567A5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70E0B-FC95-0FDC-85DB-98481BA9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131E87-BBD0-45D2-B0A2-80322FD4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A5D7A-C86A-5C02-07DA-D72F397A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172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68240-F3E0-6735-C01E-67280349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F832F-C77E-C129-D26A-BE52F47C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58E1A-48C7-B86D-A66D-B631B035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8CFBA-276D-287C-66E5-93ECA26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2D9E1-524B-0EF7-8DB0-7B0A5810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44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B79F6-9125-4619-CECB-745BF36C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B6C4F6-97F4-4127-05DF-C7BAC6C5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E9ACE-1EFC-942B-4595-F69DCB92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66E11-64BD-0D29-FE77-DCAA4A80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AAB79C-F69F-5CE1-A66D-F93BC9A0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9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77469-0790-13FC-08F1-CF3B1AF7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1CA71-77EE-ABD6-4FCD-A97B8A208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8C83A-BBE4-A5EE-4194-4873EB674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5F3638-C71D-B647-C847-FF326AF6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728EC-2B64-10A6-5DA8-EDE32E72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300488-A88F-614D-E2F7-669EEBA6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439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85A88-1F15-FEF9-4461-3DF8E4E0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30DF8-77DB-57CD-57B4-FCBCB58C6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5F363C-DCDE-A7ED-78F9-80E5633D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8AFBE3-A357-5327-933C-F753F1F0A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CF7F1E-35D5-72AB-14E8-BEEC28FA8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257DD4-32F6-7B7C-26BD-78828C4F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6FD377-4201-4631-6C68-0CA0C2FC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89532D-7A3E-004C-DE15-18D791CF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8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89F5A-7B26-D6E7-4ABF-8FC7DC4D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D96DCD-E630-B9F6-B8CE-75BDA9D1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B2559D-6840-F9AB-D16F-0B838198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941D65-2F22-1250-BD52-F0BEB31B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911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306AEE-F871-D4AB-C05F-FF26EC58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3E112D-49E9-6C61-EA61-B2E384F4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3CE2CE-E2D7-157F-70F1-E3D4DD23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229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983C0-2509-D230-AA80-5D186EFA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33B59-926E-79CF-4BC5-49E76333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C462FE-6F93-46D5-6C07-B95A8D8FD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29840D-5845-66C1-1E4E-6651AD06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86A484-CBC4-681A-2FAA-B3AEF83B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CA3A0-B0EF-C4B7-8ED6-E7B1547C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79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F9B40-DDED-D041-4438-0722E432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939340-9128-4186-CECD-99E6061D4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BF938-6840-EE26-1773-AA00B1E2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DD3352-EBE9-C40C-0779-17E3E6EA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08485B-C9A3-5C2A-945E-47FB8421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22D7C-DA77-8111-0D06-8C03C8DC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6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DEF02A-1FE6-28A7-3D8B-E319545F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7DAE6-E918-BF83-9429-098B7ECD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EBED8-E78F-518C-DFE5-AE736E0F4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C3B3-D38A-4CA3-B74B-A455289DEEDA}" type="datetimeFigureOut">
              <a:rPr lang="es-CO" smtClean="0"/>
              <a:t>8/11/2023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0DFDC-5A72-48BA-58FA-1B45A3DF5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792AB-140B-593A-7CB7-DF53518D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A5E1B-127A-48FF-B04C-541BF9AA98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37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estrella, animal&#10;&#10;Descripción generada automáticamente">
            <a:extLst>
              <a:ext uri="{FF2B5EF4-FFF2-40B4-BE49-F238E27FC236}">
                <a16:creationId xmlns:a16="http://schemas.microsoft.com/office/drawing/2014/main" id="{50A02108-59F3-8D75-581F-A8510C5EE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39026" cy="2274953"/>
          </a:xfrm>
          <a:prstGeom prst="rect">
            <a:avLst/>
          </a:prstGeom>
        </p:spPr>
      </p:pic>
      <p:pic>
        <p:nvPicPr>
          <p:cNvPr id="16" name="Imagen 15" descr="Imagen que contiene computer, oscuro, computadora, cuarto&#10;&#10;Descripción generada automáticamente">
            <a:extLst>
              <a:ext uri="{FF2B5EF4-FFF2-40B4-BE49-F238E27FC236}">
                <a16:creationId xmlns:a16="http://schemas.microsoft.com/office/drawing/2014/main" id="{34973DC9-A2B6-0B82-9F85-708E2883B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17" y="0"/>
            <a:ext cx="3009530" cy="2249634"/>
          </a:xfrm>
          <a:prstGeom prst="rect">
            <a:avLst/>
          </a:prstGeom>
        </p:spPr>
      </p:pic>
      <p:pic>
        <p:nvPicPr>
          <p:cNvPr id="18" name="Imagen 17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DB68CC0-6CF5-DF42-0FA4-0843250E0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06" y="0"/>
            <a:ext cx="3012550" cy="2248745"/>
          </a:xfrm>
          <a:prstGeom prst="rect">
            <a:avLst/>
          </a:prstGeom>
        </p:spPr>
      </p:pic>
      <p:pic>
        <p:nvPicPr>
          <p:cNvPr id="20" name="Imagen 19" descr="Una flor morada&#10;&#10;Descripción generada automáticamente con confianza media">
            <a:extLst>
              <a:ext uri="{FF2B5EF4-FFF2-40B4-BE49-F238E27FC236}">
                <a16:creationId xmlns:a16="http://schemas.microsoft.com/office/drawing/2014/main" id="{EB31D931-9513-9BFE-7067-1381F251C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57" y="0"/>
            <a:ext cx="2991254" cy="2248744"/>
          </a:xfrm>
          <a:prstGeom prst="rect">
            <a:avLst/>
          </a:prstGeom>
        </p:spPr>
      </p:pic>
      <p:pic>
        <p:nvPicPr>
          <p:cNvPr id="22" name="Imagen 2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902D0F8-693C-977C-13E5-2DC254B9E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" y="2248744"/>
            <a:ext cx="3018555" cy="2259652"/>
          </a:xfrm>
          <a:prstGeom prst="rect">
            <a:avLst/>
          </a:prstGeom>
        </p:spPr>
      </p:pic>
      <p:pic>
        <p:nvPicPr>
          <p:cNvPr id="24" name="Imagen 23" descr="Imagen que contiene cuarto&#10;&#10;Descripción generada automáticamente">
            <a:extLst>
              <a:ext uri="{FF2B5EF4-FFF2-40B4-BE49-F238E27FC236}">
                <a16:creationId xmlns:a16="http://schemas.microsoft.com/office/drawing/2014/main" id="{FCC806DB-72EE-3E52-BC0E-9C453D93D7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51" y="2248745"/>
            <a:ext cx="3025708" cy="2259652"/>
          </a:xfrm>
          <a:prstGeom prst="rect">
            <a:avLst/>
          </a:prstGeom>
        </p:spPr>
      </p:pic>
      <p:pic>
        <p:nvPicPr>
          <p:cNvPr id="26" name="Imagen 2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E48FBFD-6E7B-67D7-6A25-1A19C33F4A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82" y="2248743"/>
            <a:ext cx="3012550" cy="2262627"/>
          </a:xfrm>
          <a:prstGeom prst="rect">
            <a:avLst/>
          </a:prstGeom>
        </p:spPr>
      </p:pic>
      <p:pic>
        <p:nvPicPr>
          <p:cNvPr id="28" name="Imagen 27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8BFD5DC-A649-072B-9087-F13E2E652B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45" y="2248744"/>
            <a:ext cx="2994066" cy="2248744"/>
          </a:xfrm>
          <a:prstGeom prst="rect">
            <a:avLst/>
          </a:prstGeom>
        </p:spPr>
      </p:pic>
      <p:pic>
        <p:nvPicPr>
          <p:cNvPr id="30" name="Imagen 2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6C87EFE4-75CA-2277-1868-466A2558C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8396"/>
            <a:ext cx="3016703" cy="2252872"/>
          </a:xfrm>
          <a:prstGeom prst="rect">
            <a:avLst/>
          </a:prstGeom>
        </p:spPr>
      </p:pic>
      <p:pic>
        <p:nvPicPr>
          <p:cNvPr id="32" name="Imagen 31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52C2B23-634A-543E-60D5-93D2E4ABB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30" y="4494510"/>
            <a:ext cx="3018268" cy="2262628"/>
          </a:xfrm>
          <a:prstGeom prst="rect">
            <a:avLst/>
          </a:prstGeom>
        </p:spPr>
      </p:pic>
      <p:pic>
        <p:nvPicPr>
          <p:cNvPr id="34" name="Imagen 3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7B44578-A353-ED9E-D53A-DC56560529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47" y="4503603"/>
            <a:ext cx="3003286" cy="225353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F1F0D2D-C38E-69A7-3A1A-C1E6935D79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85" y="4511370"/>
            <a:ext cx="2994033" cy="2234862"/>
          </a:xfrm>
          <a:prstGeom prst="rect">
            <a:avLst/>
          </a:prstGeom>
        </p:spPr>
      </p:pic>
      <p:sp>
        <p:nvSpPr>
          <p:cNvPr id="37" name="Título 27">
            <a:extLst>
              <a:ext uri="{FF2B5EF4-FFF2-40B4-BE49-F238E27FC236}">
                <a16:creationId xmlns:a16="http://schemas.microsoft.com/office/drawing/2014/main" id="{319298BC-8A28-99A8-3C44-EA4CA99A20FF}"/>
              </a:ext>
            </a:extLst>
          </p:cNvPr>
          <p:cNvSpPr txBox="1">
            <a:spLocks/>
          </p:cNvSpPr>
          <p:nvPr/>
        </p:nvSpPr>
        <p:spPr>
          <a:xfrm>
            <a:off x="0" y="897860"/>
            <a:ext cx="12035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</a:rPr>
              <a:t>Caso 1 y 2                   Caso 1 y 3                     Caso 1 y 4                   Caso 1 y 5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38" name="Título 27">
            <a:extLst>
              <a:ext uri="{FF2B5EF4-FFF2-40B4-BE49-F238E27FC236}">
                <a16:creationId xmlns:a16="http://schemas.microsoft.com/office/drawing/2014/main" id="{BCC131B7-F513-AF41-A0BE-11C86A9BD1D9}"/>
              </a:ext>
            </a:extLst>
          </p:cNvPr>
          <p:cNvSpPr txBox="1">
            <a:spLocks/>
          </p:cNvSpPr>
          <p:nvPr/>
        </p:nvSpPr>
        <p:spPr>
          <a:xfrm>
            <a:off x="0" y="3110568"/>
            <a:ext cx="12035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</a:rPr>
              <a:t>Caso 1 y 6                   Caso 1 y 7                     Caso 2 y 3                   Caso 2 y 4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39" name="Título 27">
            <a:extLst>
              <a:ext uri="{FF2B5EF4-FFF2-40B4-BE49-F238E27FC236}">
                <a16:creationId xmlns:a16="http://schemas.microsoft.com/office/drawing/2014/main" id="{622671FE-4AF5-A638-F06F-1DD8E606581B}"/>
              </a:ext>
            </a:extLst>
          </p:cNvPr>
          <p:cNvSpPr txBox="1">
            <a:spLocks/>
          </p:cNvSpPr>
          <p:nvPr/>
        </p:nvSpPr>
        <p:spPr>
          <a:xfrm>
            <a:off x="0" y="5420669"/>
            <a:ext cx="12035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</a:rPr>
              <a:t>Caso 2 y 5                   Caso 2 y 6                     Caso 2 y 7                   Caso 3 y 4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9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C5341522-34C1-9E9C-DC8D-7A3AF377C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39026" cy="2282530"/>
          </a:xfrm>
          <a:prstGeom prst="rect">
            <a:avLst/>
          </a:prstGeom>
        </p:spPr>
      </p:pic>
      <p:pic>
        <p:nvPicPr>
          <p:cNvPr id="5" name="Imagen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68A5274B-5AA7-F4CF-F4F9-560789680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26" y="0"/>
            <a:ext cx="3039026" cy="2277105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23A7420-202B-2103-8EFC-7D0601419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039026" cy="2281434"/>
          </a:xfrm>
          <a:prstGeom prst="rect">
            <a:avLst/>
          </a:prstGeom>
        </p:spPr>
      </p:pic>
      <p:pic>
        <p:nvPicPr>
          <p:cNvPr id="9" name="Imagen 8" descr="Una flor morada&#10;&#10;Descripción generada automáticamente con confianza media">
            <a:extLst>
              <a:ext uri="{FF2B5EF4-FFF2-40B4-BE49-F238E27FC236}">
                <a16:creationId xmlns:a16="http://schemas.microsoft.com/office/drawing/2014/main" id="{20DF3AF2-F089-86B3-2618-C144AA140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78" y="0"/>
            <a:ext cx="3046222" cy="2277105"/>
          </a:xfrm>
          <a:prstGeom prst="rect">
            <a:avLst/>
          </a:prstGeom>
        </p:spPr>
      </p:pic>
      <p:pic>
        <p:nvPicPr>
          <p:cNvPr id="13" name="Imagen 12" descr="Dibujo de la cara&#10;&#10;Descripción generada automáticamente con confianza baja">
            <a:extLst>
              <a:ext uri="{FF2B5EF4-FFF2-40B4-BE49-F238E27FC236}">
                <a16:creationId xmlns:a16="http://schemas.microsoft.com/office/drawing/2014/main" id="{1359A668-2300-79EE-9E63-CF6DB3C44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106"/>
            <a:ext cx="3057828" cy="2277106"/>
          </a:xfrm>
          <a:prstGeom prst="rect">
            <a:avLst/>
          </a:prstGeom>
        </p:spPr>
      </p:pic>
      <p:pic>
        <p:nvPicPr>
          <p:cNvPr id="17" name="Imagen 16" descr="Imagen que contiene oscuro, colorido, sostener, cuarto&#10;&#10;Descripción generada automáticamente">
            <a:extLst>
              <a:ext uri="{FF2B5EF4-FFF2-40B4-BE49-F238E27FC236}">
                <a16:creationId xmlns:a16="http://schemas.microsoft.com/office/drawing/2014/main" id="{3A0A1916-20CB-DBCF-CFEF-EC598D9D40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27" y="2277106"/>
            <a:ext cx="3038172" cy="2278629"/>
          </a:xfrm>
          <a:prstGeom prst="rect">
            <a:avLst/>
          </a:prstGeom>
        </p:spPr>
      </p:pic>
      <p:pic>
        <p:nvPicPr>
          <p:cNvPr id="21" name="Imagen 20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8EC32BA-EA79-CC1E-A817-430BF67F4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27" y="2270194"/>
            <a:ext cx="3038172" cy="2284016"/>
          </a:xfrm>
          <a:prstGeom prst="rect">
            <a:avLst/>
          </a:prstGeom>
        </p:spPr>
      </p:pic>
      <p:pic>
        <p:nvPicPr>
          <p:cNvPr id="25" name="Imagen 2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D4BBAC0-8783-CCBD-3CAA-4902E9CF9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644" y="2277105"/>
            <a:ext cx="3043355" cy="227710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334E07C-AB58-E9B6-C221-D58D3C3F51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" y="4569675"/>
            <a:ext cx="3038172" cy="2288325"/>
          </a:xfrm>
          <a:prstGeom prst="rect">
            <a:avLst/>
          </a:prstGeom>
        </p:spPr>
      </p:pic>
      <p:sp>
        <p:nvSpPr>
          <p:cNvPr id="31" name="Título 27">
            <a:extLst>
              <a:ext uri="{FF2B5EF4-FFF2-40B4-BE49-F238E27FC236}">
                <a16:creationId xmlns:a16="http://schemas.microsoft.com/office/drawing/2014/main" id="{100F2701-3047-6291-5B04-E66D2FBBF967}"/>
              </a:ext>
            </a:extLst>
          </p:cNvPr>
          <p:cNvSpPr txBox="1">
            <a:spLocks/>
          </p:cNvSpPr>
          <p:nvPr/>
        </p:nvSpPr>
        <p:spPr>
          <a:xfrm>
            <a:off x="0" y="897860"/>
            <a:ext cx="12035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</a:rPr>
              <a:t>Caso 3 y 5                   Caso 3 y 6                     Caso 3 y 7                   Caso 4 y 5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33" name="Título 27">
            <a:extLst>
              <a:ext uri="{FF2B5EF4-FFF2-40B4-BE49-F238E27FC236}">
                <a16:creationId xmlns:a16="http://schemas.microsoft.com/office/drawing/2014/main" id="{865813B9-6D56-FEF0-F246-BCCFBFC8C0D6}"/>
              </a:ext>
            </a:extLst>
          </p:cNvPr>
          <p:cNvSpPr txBox="1">
            <a:spLocks/>
          </p:cNvSpPr>
          <p:nvPr/>
        </p:nvSpPr>
        <p:spPr>
          <a:xfrm>
            <a:off x="9828" y="3174965"/>
            <a:ext cx="1203561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</a:rPr>
              <a:t>Caso 4 y 6                   Caso 4 y 7                     Caso 5 y 6                   Caso 5 y 7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35" name="Título 27">
            <a:extLst>
              <a:ext uri="{FF2B5EF4-FFF2-40B4-BE49-F238E27FC236}">
                <a16:creationId xmlns:a16="http://schemas.microsoft.com/office/drawing/2014/main" id="{38EE0A1C-EFE6-668E-14DC-A98325701500}"/>
              </a:ext>
            </a:extLst>
          </p:cNvPr>
          <p:cNvSpPr txBox="1">
            <a:spLocks/>
          </p:cNvSpPr>
          <p:nvPr/>
        </p:nvSpPr>
        <p:spPr>
          <a:xfrm>
            <a:off x="0" y="5505752"/>
            <a:ext cx="303817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</a:rPr>
              <a:t>Caso 6 y 7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BDDE5DAF-8A4A-3C27-F6F7-AE3ACD233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788509" cy="1722268"/>
          </a:xfrm>
          <a:prstGeom prst="rect">
            <a:avLst/>
          </a:prstGeom>
        </p:spPr>
      </p:pic>
      <p:pic>
        <p:nvPicPr>
          <p:cNvPr id="5" name="Imagen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8792B5BF-A217-C320-698B-216B260F6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05" y="0"/>
            <a:ext cx="1788510" cy="1722269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0D928CC9-4862-4E3C-2F1D-13140F677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20" y="-6661"/>
            <a:ext cx="1788509" cy="17222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E41B71-24D5-571C-9039-DC7164410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41" y="0"/>
            <a:ext cx="1781592" cy="1715607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51A8CA99-08D5-F6F1-D3A3-781248044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45" y="0"/>
            <a:ext cx="1781592" cy="1715607"/>
          </a:xfrm>
          <a:prstGeom prst="rect">
            <a:avLst/>
          </a:prstGeom>
        </p:spPr>
      </p:pic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8D00210F-1382-A5CC-4678-B37EF26C2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37" y="2"/>
            <a:ext cx="1781591" cy="1715606"/>
          </a:xfrm>
          <a:prstGeom prst="rect">
            <a:avLst/>
          </a:prstGeom>
        </p:spPr>
      </p:pic>
      <p:pic>
        <p:nvPicPr>
          <p:cNvPr id="17" name="Imagen 1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52B43C37-FCCB-4DD8-C211-31129499C6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" y="1717829"/>
            <a:ext cx="1783898" cy="1717828"/>
          </a:xfrm>
          <a:prstGeom prst="rect">
            <a:avLst/>
          </a:prstGeom>
        </p:spPr>
      </p:pic>
      <p:pic>
        <p:nvPicPr>
          <p:cNvPr id="21" name="Imagen 20" descr="Gráfico&#10;&#10;Descripción generada automáticamente">
            <a:extLst>
              <a:ext uri="{FF2B5EF4-FFF2-40B4-BE49-F238E27FC236}">
                <a16:creationId xmlns:a16="http://schemas.microsoft.com/office/drawing/2014/main" id="{5F4EB23B-1851-DCB4-5978-D919772561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72" y="1711171"/>
            <a:ext cx="1783899" cy="1717829"/>
          </a:xfrm>
          <a:prstGeom prst="rect">
            <a:avLst/>
          </a:prstGeom>
        </p:spPr>
      </p:pic>
      <p:pic>
        <p:nvPicPr>
          <p:cNvPr id="25" name="Imagen 2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C74704-4AB7-7D4E-D13D-1A74A189CB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20" y="1724489"/>
            <a:ext cx="1793121" cy="1726709"/>
          </a:xfrm>
          <a:prstGeom prst="rect">
            <a:avLst/>
          </a:prstGeom>
        </p:spPr>
      </p:pic>
      <p:pic>
        <p:nvPicPr>
          <p:cNvPr id="29" name="Imagen 28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5D91F034-B03A-744A-138A-C05173910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90" y="1715607"/>
            <a:ext cx="1776985" cy="1711171"/>
          </a:xfrm>
          <a:prstGeom prst="rect">
            <a:avLst/>
          </a:prstGeom>
        </p:spPr>
      </p:pic>
      <p:pic>
        <p:nvPicPr>
          <p:cNvPr id="33" name="Imagen 32" descr="Gráfico&#10;&#10;Descripción generada automáticamente">
            <a:extLst>
              <a:ext uri="{FF2B5EF4-FFF2-40B4-BE49-F238E27FC236}">
                <a16:creationId xmlns:a16="http://schemas.microsoft.com/office/drawing/2014/main" id="{3EE1BFD9-07E5-6D19-3AD0-5460B9035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99" y="1711172"/>
            <a:ext cx="1800038" cy="1733370"/>
          </a:xfrm>
          <a:prstGeom prst="rect">
            <a:avLst/>
          </a:prstGeom>
        </p:spPr>
      </p:pic>
      <p:pic>
        <p:nvPicPr>
          <p:cNvPr id="40" name="Imagen 39" descr="Gráfico&#10;&#10;Descripción generada automáticamente">
            <a:extLst>
              <a:ext uri="{FF2B5EF4-FFF2-40B4-BE49-F238E27FC236}">
                <a16:creationId xmlns:a16="http://schemas.microsoft.com/office/drawing/2014/main" id="{701DD700-8AA7-BAA5-9277-98A047BBA0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64" y="1724489"/>
            <a:ext cx="1770069" cy="1704511"/>
          </a:xfrm>
          <a:prstGeom prst="rect">
            <a:avLst/>
          </a:prstGeom>
        </p:spPr>
      </p:pic>
      <p:pic>
        <p:nvPicPr>
          <p:cNvPr id="42" name="Imagen 41" descr="Interfaz de usuario gráfica, Gráfico, Aplicación&#10;&#10;Descripción generada automáticamente">
            <a:extLst>
              <a:ext uri="{FF2B5EF4-FFF2-40B4-BE49-F238E27FC236}">
                <a16:creationId xmlns:a16="http://schemas.microsoft.com/office/drawing/2014/main" id="{E813BE93-8555-3B07-9BA2-F0F9F073A3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2" y="3429000"/>
            <a:ext cx="1783899" cy="1717829"/>
          </a:xfrm>
          <a:prstGeom prst="rect">
            <a:avLst/>
          </a:prstGeom>
        </p:spPr>
      </p:pic>
      <p:pic>
        <p:nvPicPr>
          <p:cNvPr id="44" name="Imagen 43" descr="Gráfico&#10;&#10;Descripción generada automáticamente">
            <a:extLst>
              <a:ext uri="{FF2B5EF4-FFF2-40B4-BE49-F238E27FC236}">
                <a16:creationId xmlns:a16="http://schemas.microsoft.com/office/drawing/2014/main" id="{D8F73605-1D43-0799-7BA3-AB3FF01E4E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79" y="3426777"/>
            <a:ext cx="1774678" cy="1708949"/>
          </a:xfrm>
          <a:prstGeom prst="rect">
            <a:avLst/>
          </a:prstGeom>
        </p:spPr>
      </p:pic>
      <p:pic>
        <p:nvPicPr>
          <p:cNvPr id="46" name="Imagen 45" descr="Gráfico&#10;&#10;Descripción generada automáticamente">
            <a:extLst>
              <a:ext uri="{FF2B5EF4-FFF2-40B4-BE49-F238E27FC236}">
                <a16:creationId xmlns:a16="http://schemas.microsoft.com/office/drawing/2014/main" id="{D8DA41F9-5A34-A725-67EE-7353BB9F3F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56" y="3426777"/>
            <a:ext cx="1767267" cy="1701813"/>
          </a:xfrm>
          <a:prstGeom prst="rect">
            <a:avLst/>
          </a:prstGeom>
        </p:spPr>
      </p:pic>
      <p:pic>
        <p:nvPicPr>
          <p:cNvPr id="48" name="Imagen 47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19C9B3D-C995-F1BE-4426-33AB335DCE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87" y="3451198"/>
            <a:ext cx="1763146" cy="1697844"/>
          </a:xfrm>
          <a:prstGeom prst="rect">
            <a:avLst/>
          </a:prstGeom>
        </p:spPr>
      </p:pic>
      <p:pic>
        <p:nvPicPr>
          <p:cNvPr id="50" name="Imagen 49" descr="Gráfico&#10;&#10;Descripción generada automáticamente">
            <a:extLst>
              <a:ext uri="{FF2B5EF4-FFF2-40B4-BE49-F238E27FC236}">
                <a16:creationId xmlns:a16="http://schemas.microsoft.com/office/drawing/2014/main" id="{9BEB0069-7F5A-E19C-580A-82D9571F46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45" y="3433430"/>
            <a:ext cx="1781597" cy="1715612"/>
          </a:xfrm>
          <a:prstGeom prst="rect">
            <a:avLst/>
          </a:prstGeom>
        </p:spPr>
      </p:pic>
      <p:pic>
        <p:nvPicPr>
          <p:cNvPr id="52" name="Imagen 51" descr="Una imagen de una flor&#10;&#10;Descripción generada automáticamente con confianza media">
            <a:extLst>
              <a:ext uri="{FF2B5EF4-FFF2-40B4-BE49-F238E27FC236}">
                <a16:creationId xmlns:a16="http://schemas.microsoft.com/office/drawing/2014/main" id="{E1940C21-92DD-8024-2958-8C3D78A884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50" y="3426777"/>
            <a:ext cx="1767266" cy="1701812"/>
          </a:xfrm>
          <a:prstGeom prst="rect">
            <a:avLst/>
          </a:prstGeom>
        </p:spPr>
      </p:pic>
      <p:pic>
        <p:nvPicPr>
          <p:cNvPr id="54" name="Imagen 53" descr="Gráfico&#10;&#10;Descripción generada automáticamente">
            <a:extLst>
              <a:ext uri="{FF2B5EF4-FFF2-40B4-BE49-F238E27FC236}">
                <a16:creationId xmlns:a16="http://schemas.microsoft.com/office/drawing/2014/main" id="{E8ED9AAB-BC09-48D0-04F8-8D0144BC65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3486"/>
            <a:ext cx="1774677" cy="1708948"/>
          </a:xfrm>
          <a:prstGeom prst="rect">
            <a:avLst/>
          </a:prstGeom>
        </p:spPr>
      </p:pic>
      <p:pic>
        <p:nvPicPr>
          <p:cNvPr id="56" name="Imagen 5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DE4CE01-D839-92A1-EA71-7A238A57350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89" y="5159145"/>
            <a:ext cx="1767267" cy="1701813"/>
          </a:xfrm>
          <a:prstGeom prst="rect">
            <a:avLst/>
          </a:prstGeom>
        </p:spPr>
      </p:pic>
      <p:pic>
        <p:nvPicPr>
          <p:cNvPr id="58" name="Imagen 57" descr="Una imagen de una flor&#10;&#10;Descripción generada automáticamente con confianza media">
            <a:extLst>
              <a:ext uri="{FF2B5EF4-FFF2-40B4-BE49-F238E27FC236}">
                <a16:creationId xmlns:a16="http://schemas.microsoft.com/office/drawing/2014/main" id="{D644091F-333F-6FFD-1A26-22A77B90D3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15" y="5128589"/>
            <a:ext cx="1790814" cy="1724489"/>
          </a:xfrm>
          <a:prstGeom prst="rect">
            <a:avLst/>
          </a:prstGeom>
        </p:spPr>
      </p:pic>
      <p:sp>
        <p:nvSpPr>
          <p:cNvPr id="59" name="Título 27">
            <a:extLst>
              <a:ext uri="{FF2B5EF4-FFF2-40B4-BE49-F238E27FC236}">
                <a16:creationId xmlns:a16="http://schemas.microsoft.com/office/drawing/2014/main" id="{F7523E7A-47C9-60AB-D184-D7CBA58CD682}"/>
              </a:ext>
            </a:extLst>
          </p:cNvPr>
          <p:cNvSpPr txBox="1">
            <a:spLocks/>
          </p:cNvSpPr>
          <p:nvPr/>
        </p:nvSpPr>
        <p:spPr>
          <a:xfrm>
            <a:off x="0" y="223012"/>
            <a:ext cx="107098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/>
                </a:solidFill>
              </a:rPr>
              <a:t>Caso 1 y 2         Caso 1 y 3        Caso 1 y 4        Caso 1 y 5        Caso 1 y 6        Caso 1 y 7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60" name="Título 27">
            <a:extLst>
              <a:ext uri="{FF2B5EF4-FFF2-40B4-BE49-F238E27FC236}">
                <a16:creationId xmlns:a16="http://schemas.microsoft.com/office/drawing/2014/main" id="{31A14ABC-D366-95D8-79C3-22315724E3F4}"/>
              </a:ext>
            </a:extLst>
          </p:cNvPr>
          <p:cNvSpPr txBox="1">
            <a:spLocks/>
          </p:cNvSpPr>
          <p:nvPr/>
        </p:nvSpPr>
        <p:spPr>
          <a:xfrm>
            <a:off x="26652" y="1945279"/>
            <a:ext cx="107098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/>
                </a:solidFill>
              </a:rPr>
              <a:t>Caso 2 y 3         Caso 2 y 4        Caso 2 y 5        Caso 2 y 6        Caso 2 y 7        Caso 3 y 4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61" name="Título 27">
            <a:extLst>
              <a:ext uri="{FF2B5EF4-FFF2-40B4-BE49-F238E27FC236}">
                <a16:creationId xmlns:a16="http://schemas.microsoft.com/office/drawing/2014/main" id="{B82A656C-C923-28E4-21AD-A027515F7BE0}"/>
              </a:ext>
            </a:extLst>
          </p:cNvPr>
          <p:cNvSpPr txBox="1">
            <a:spLocks/>
          </p:cNvSpPr>
          <p:nvPr/>
        </p:nvSpPr>
        <p:spPr>
          <a:xfrm>
            <a:off x="-6992" y="3688387"/>
            <a:ext cx="107098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/>
                </a:solidFill>
              </a:rPr>
              <a:t>Caso 3 y 5         Caso 3 y 5        Caso 3 y 7        Caso 4 y 5        Caso 4 y 6        Caso 4 y 7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62" name="Título 27">
            <a:extLst>
              <a:ext uri="{FF2B5EF4-FFF2-40B4-BE49-F238E27FC236}">
                <a16:creationId xmlns:a16="http://schemas.microsoft.com/office/drawing/2014/main" id="{C9FCF71A-4AD0-693E-592D-247A8236FF71}"/>
              </a:ext>
            </a:extLst>
          </p:cNvPr>
          <p:cNvSpPr txBox="1">
            <a:spLocks/>
          </p:cNvSpPr>
          <p:nvPr/>
        </p:nvSpPr>
        <p:spPr>
          <a:xfrm>
            <a:off x="37838" y="5408438"/>
            <a:ext cx="528524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/>
                </a:solidFill>
              </a:rPr>
              <a:t>Caso 5 y 6         Caso 5 y 7        Caso 6 y 7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41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168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ocampo</dc:creator>
  <cp:lastModifiedBy>robert ocampo</cp:lastModifiedBy>
  <cp:revision>3</cp:revision>
  <dcterms:created xsi:type="dcterms:W3CDTF">2023-11-09T00:29:10Z</dcterms:created>
  <dcterms:modified xsi:type="dcterms:W3CDTF">2023-11-09T01:01:58Z</dcterms:modified>
</cp:coreProperties>
</file>