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B8198-39CF-664F-B57D-5DFEB11BF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0AE48-3E8C-B8FD-9F8C-94DF7E9A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DD9EC-7106-83CB-AB7F-12677FF1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1943D-5B46-0E6B-A84E-2C95253A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ECD14-F072-5A79-6EFB-71B782C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2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66193-5256-2928-D539-536EA2C6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E0731E-14E3-6B56-2191-59D00E13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3BE81-9649-E02C-553C-2E75142A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FB624-6A1B-7EDB-69E1-283AC2BC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4EA84-8B7F-7799-84AB-CA298D76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7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1E200D-4FA7-DDE3-02AC-2F36478D1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85B94D-ED16-9FF8-1F46-57AE1762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351B0A-165F-F6EA-B342-DE690BE8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6FA05-67D6-72E4-923A-2C0EF2E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3495B-6FDB-2A6A-B7BE-09931589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210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2395E-8149-1E0A-4D18-7DEC0FA9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F4175-C16F-4503-698B-EB818B92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E1932-32C4-BE08-3E06-DB555BBE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A2A3C-5F00-1AEE-D22F-530A191C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68A7E-582E-55C0-6375-9AFFA6CC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26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14D15-9B5B-F3B1-0408-C9B18F10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12B9D3-E9A0-A41D-E8DE-91102F22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C7D18-218B-5BD9-B810-CFE68212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5B1C3-EC86-BF50-2C80-50053B9C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79C6F6-77DF-9B9E-8507-3D9EE218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330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69680-81BA-49BF-D525-511BA947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33E70-7D90-0C55-A7FB-4B154B9C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566E12-98BF-3563-4C85-59613713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42EB2F-A24C-AF11-6847-9E665560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1A2E5C-7697-F836-98FB-DA041CB0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EE6D4A-0195-7251-8F92-20D3DFBF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65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BFE11-86FE-9D11-E572-D8E38AF7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738C3-3E02-4826-DD38-2E1CE886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41B33-6453-BF50-0C73-8FF11527F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1425E6-5712-31C9-AB25-E8937176D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24714A-AC8C-BB76-B062-6FF99D51A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CA712D-0B50-5E17-EC0D-902ED083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F6919-A5BA-772F-507D-0B9C13E4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9934E6-9F2E-7F50-B2C8-CFDEE830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0180C-9E7D-79AB-63AB-EA6ACEDC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221618-7631-C5CA-5C71-4F073A78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AF7359-9AF8-8467-0E38-A9BB64C9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90C663-3574-8715-0053-E5D289AF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01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E49CB4-AE1E-849E-83F8-13FFD67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C34355-474D-672A-47B3-E8E596EC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80C3D5-D786-768B-F7C5-576E84E6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58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9D412-D132-E975-E0A1-81C802BB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D7CF0-5816-4007-C95B-FE223001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BBC28F-05F3-A6E1-DC17-33350B82C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6120A1-92C7-4178-F2AA-DB77E9C2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FC2182-E00B-1267-874A-DA0A052B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116224-BC8A-1970-2502-919BCD80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3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CF86E-8CEF-CD03-3DA4-0CD41AB2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73C3F1-2552-E9D8-E2BF-F6C688081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53AD00-BBD6-8DE9-D23D-D840C1B03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754DFB-3E44-A5EC-56AA-52FC59DE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A60B06-D425-77FD-F710-CBE9B900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08004D-4CF2-7B4F-55ED-EF1DC37F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78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BA2A90-D51F-61D2-44B8-DD5BF7E3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A82A09-0D1D-1472-522A-34B568B1D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027CE-FF39-9EB5-E1DF-15691D288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1B42-2212-47FE-B135-66F73E246571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32E39-5A1E-E1F8-6565-4E73BEE7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313A6-75D2-DC3A-A8F8-E1D3AB79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613FE-1218-47BE-9316-2713D2383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91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B713024-BACE-25C3-C174-1C3309A22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7892" cy="3438427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6D86A32C-8339-C6D7-7CD8-AEFD3B9EA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762156" cy="3429000"/>
          </a:xfrm>
          <a:prstGeom prst="rect">
            <a:avLst/>
          </a:prstGeom>
        </p:spPr>
      </p:pic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3227AEF-C658-71D7-F990-060A9767A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56" y="1139111"/>
            <a:ext cx="3584152" cy="34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236A99F-D1F3-7664-5E9B-D9BCFFA8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7892" cy="3438427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C614DE79-0D55-387F-E4AD-E90B45D0B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1095"/>
            <a:ext cx="4681341" cy="33769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1736FE9-58EE-E9BC-A696-4118F94DC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41" y="1719213"/>
            <a:ext cx="4754487" cy="30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623CFDDD-595D-A052-29C0-274216828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7892" cy="3438427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924BB267-17DD-E807-B45A-102B9D6CB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1095"/>
            <a:ext cx="4681341" cy="3376905"/>
          </a:xfrm>
          <a:prstGeom prst="rect">
            <a:avLst/>
          </a:prstGeom>
        </p:spPr>
      </p:pic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47926986-3013-06E5-1853-854819576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41" y="1670166"/>
            <a:ext cx="4443617" cy="34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A298C68-B33C-4D78-8DC8-ED2211B68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7892" cy="3444101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55B32D83-4DE6-3CD4-1EF6-71F072F81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7191"/>
            <a:ext cx="4681341" cy="33708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972ECF-260A-5551-4572-D915A8D6D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41" y="1654927"/>
            <a:ext cx="3632916" cy="34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2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7AE18041-8862-5EFF-8D8D-ABAD5B435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7892" cy="34384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D77C00A-9CC0-9899-D9D9-7AA9483A0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7191"/>
            <a:ext cx="4681341" cy="33708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CC48274-8D18-A4B7-DBBF-9E9D4A1D4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41" y="1717480"/>
            <a:ext cx="4059600" cy="33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D18660E-73D0-E0E1-3987-D1F6E3C3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6"/>
            <a:ext cx="4317892" cy="34340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162B7B6-F2F5-9C40-F4C1-64605B2B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1095"/>
            <a:ext cx="4675245" cy="33769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C37DD7-6AC2-F887-92EC-41CBC11D3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45" y="1728356"/>
            <a:ext cx="3383000" cy="34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4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6CBB24E-B464-261C-9C0F-DA49372D7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7892" cy="34384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7E78A4-EAAC-5C0C-0BB8-94EC0D37D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713"/>
            <a:ext cx="4681341" cy="34012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214A3B-5D40-E424-1DB5-005DA791C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41" y="1700643"/>
            <a:ext cx="3864544" cy="34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7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ocampo</dc:creator>
  <cp:lastModifiedBy>robert ocampo</cp:lastModifiedBy>
  <cp:revision>1</cp:revision>
  <dcterms:created xsi:type="dcterms:W3CDTF">2023-11-09T01:03:08Z</dcterms:created>
  <dcterms:modified xsi:type="dcterms:W3CDTF">2023-11-09T01:10:26Z</dcterms:modified>
</cp:coreProperties>
</file>