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C315D-2FD6-2753-7A96-34DA5DC86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553ED5-23A1-0A5E-C036-F64F37AF7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F61A8E-69C8-59A4-888E-6F618AB3E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E02D-65D7-4B9A-B3BF-451A0A085AAA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F2C55B-E3F6-8EC6-6F7B-6EAFD68B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54C468-A32A-3935-33CC-8D1E3ED2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5B77-2244-4EAE-BBF4-2C6D934F15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519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A8DDA-C2B9-362B-97B3-85A94AF6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23975A-9B50-FFBA-E799-C7921E2A8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B34907-975A-D79A-BFC0-D5058295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E02D-65D7-4B9A-B3BF-451A0A085AAA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2E4278-8441-125D-AD9A-1D451266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012997-4633-58C8-6B38-D25F744C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5B77-2244-4EAE-BBF4-2C6D934F15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337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98E605-AF3E-FAE7-6CF7-954A2453D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2E42C4-4A19-878D-ED73-1C26E7776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6FC6AB-AF74-EE44-42E0-941960D0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E02D-65D7-4B9A-B3BF-451A0A085AAA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76D67F-BBDE-8298-7125-4F3F2CFD5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8C6FE7-A659-2E60-F8BA-4BA37A72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5B77-2244-4EAE-BBF4-2C6D934F15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453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9B633-9AA2-876D-CB91-E2A62FAC1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2490A3-A7AF-AF23-88BA-4917A282D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649D63-D26A-40BE-C5FD-2EFFB2CB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E02D-65D7-4B9A-B3BF-451A0A085AAA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020D02-06AF-41B4-D6AB-FDF43E88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80F880-42E6-9926-0188-DBBBA265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5B77-2244-4EAE-BBF4-2C6D934F15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297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E4395-116E-56D1-8C8A-A28430EA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B6634F-8163-E6A1-F499-D4465F6F8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12696F-8F33-2DC5-CF72-B0BBA9A7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E02D-65D7-4B9A-B3BF-451A0A085AAA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8EB0DD-B018-993B-CC75-AC57AFB6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E36345-1994-33B0-C773-DDF74D36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5B77-2244-4EAE-BBF4-2C6D934F15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946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36B89-2B85-DC68-D07B-5FC499F6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7ECF5A-678E-4C8C-234F-0D32412E0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3E3EED-282B-5D59-0EB6-01E3E1709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6D7B80-1374-25F3-7E1E-397805C2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E02D-65D7-4B9A-B3BF-451A0A085AAA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5EF0FA-9E21-AB0A-3DDF-C632F019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510AA8-7F5C-352B-8D23-206163A0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5B77-2244-4EAE-BBF4-2C6D934F15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510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4D571-5233-4C00-A286-48AFC1F25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A2BB14-6B7A-05CB-95BA-D70941CBD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64E271-52EA-E0A9-763E-EF91C1B7A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BEDA22B-771A-222B-A102-3642F1A18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9131520-0819-A965-2FBE-9F9C96525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EA60049-C74E-18D9-BB12-00CCAB943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E02D-65D7-4B9A-B3BF-451A0A085AAA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24721B6-DFBA-70FB-A329-C371736A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E3BE6B1-C7C8-DDCB-F961-7CF84E5F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5B77-2244-4EAE-BBF4-2C6D934F15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080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792DB-0E67-DBCB-122D-C4FE403D5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14FA1C-60BB-F1A0-56AE-D04389710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E02D-65D7-4B9A-B3BF-451A0A085AAA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ED40077-5095-02F0-3FC8-207F3D5A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76E8CD-D7AB-0510-D23C-ABC3DCE6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5B77-2244-4EAE-BBF4-2C6D934F15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942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DA604B-6A88-52F7-A9FD-1338F88B1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E02D-65D7-4B9A-B3BF-451A0A085AAA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421A234-71BB-A099-3265-4370BD2CB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CD2823-DEC2-C293-2C83-517AAB03B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5B77-2244-4EAE-BBF4-2C6D934F15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069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8293D-37A9-4E8D-464A-BC3618ADA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EABD34-441B-D085-CC59-21342D62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673510-6C7E-260E-D840-1C370BE9B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99AFE8-DF87-D5F1-1C0E-A5F9DB86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E02D-65D7-4B9A-B3BF-451A0A085AAA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7E66BE-A46D-4E9C-5C6C-BEA852C2A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E305D5-65FF-3124-2624-3274F353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5B77-2244-4EAE-BBF4-2C6D934F15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939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CCFBE-5CA5-C719-AE02-BDA60F3D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BEE58D8-3B49-8EFA-68F8-134E203FE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E49FFC-AA7B-B90D-42C6-28565AEC2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781EC7-80F7-6AED-53AD-986CA637C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E02D-65D7-4B9A-B3BF-451A0A085AAA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3DCAC8-4572-6DF2-2DA9-3B8550A6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EC8337-3921-F504-C04D-C5EB1B9D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5B77-2244-4EAE-BBF4-2C6D934F15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568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0D29CF-0CC9-6B16-AA8C-CFC38AF29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A07909-DFC5-7FF7-F880-A530F3A70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E32EF3-3BF6-3458-119A-332FA83F3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5E02D-65D7-4B9A-B3BF-451A0A085AAA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B65845-252A-025D-6714-DF3433421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9F53B0-B27A-5300-3ABA-9D8DE5083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D5B77-2244-4EAE-BBF4-2C6D934F15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200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B02B76F4-6848-CB02-C7A8-47D78BE93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90845" cy="29908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5A66DEA-9E0E-3B71-EED1-8AD42DC73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0845"/>
            <a:ext cx="2990845" cy="193911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E201682-A0D0-A862-481C-BAFDF2377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8880"/>
            <a:ext cx="2990845" cy="1939119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CC4F4341-F5D9-56F5-9893-71939C54F2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5" y="0"/>
            <a:ext cx="2990845" cy="2990845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B2FCADFF-7BEC-D602-54AD-5CE6EFBD2C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5" y="2990845"/>
            <a:ext cx="2990845" cy="1939119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78D24733-1DBD-8D14-0EBA-7E36E148BB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5" y="4918879"/>
            <a:ext cx="2990845" cy="1939119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D4A95AFE-1E21-86A4-BAAD-CA249FD26F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0" y="0"/>
            <a:ext cx="2990845" cy="2990845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81058144-CDC5-CC72-3561-11BFCCB6D6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0" y="2990845"/>
            <a:ext cx="2990845" cy="1939119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100A3D17-0EE8-5913-E231-2CCD49FD58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0" y="4918878"/>
            <a:ext cx="2990845" cy="1939119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C28BC267-296A-A354-640C-8E566863D6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35" y="0"/>
            <a:ext cx="2990845" cy="2990845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3CDA3110-9F5F-8715-9ECD-344B290684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35" y="2990844"/>
            <a:ext cx="2990845" cy="1939119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C38915EF-8D30-BFFB-9BF4-0ED751E4D1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35" y="4918876"/>
            <a:ext cx="2990845" cy="1939119"/>
          </a:xfrm>
          <a:prstGeom prst="rect">
            <a:avLst/>
          </a:prstGeom>
        </p:spPr>
      </p:pic>
      <p:sp>
        <p:nvSpPr>
          <p:cNvPr id="41" name="Título 27">
            <a:extLst>
              <a:ext uri="{FF2B5EF4-FFF2-40B4-BE49-F238E27FC236}">
                <a16:creationId xmlns:a16="http://schemas.microsoft.com/office/drawing/2014/main" id="{EED9DC13-497C-41F6-62E8-1FA38AA3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530" y="2073931"/>
            <a:ext cx="10515600" cy="1325563"/>
          </a:xfrm>
        </p:spPr>
        <p:txBody>
          <a:bodyPr>
            <a:normAutofit/>
          </a:bodyPr>
          <a:lstStyle/>
          <a:p>
            <a:r>
              <a:rPr lang="es-MX" sz="3200" dirty="0">
                <a:solidFill>
                  <a:schemeClr val="bg1"/>
                </a:solidFill>
              </a:rPr>
              <a:t>C1                            C2                            C3                            C4</a:t>
            </a:r>
            <a:endParaRPr lang="es-C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97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DB040D9-E9D1-6D55-0EB1-E03615768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2990848" cy="2990848"/>
          </a:xfrm>
          <a:prstGeom prst="rect">
            <a:avLst/>
          </a:prstGeom>
        </p:spPr>
      </p:pic>
      <p:pic>
        <p:nvPicPr>
          <p:cNvPr id="6" name="Imagen 5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4CB68563-3D7E-2DE1-31B2-27A702BBD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0848"/>
            <a:ext cx="2990845" cy="1939119"/>
          </a:xfrm>
          <a:prstGeom prst="rect">
            <a:avLst/>
          </a:prstGeom>
        </p:spPr>
      </p:pic>
      <p:pic>
        <p:nvPicPr>
          <p:cNvPr id="8" name="Imagen 7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AE0AC67F-12D6-491A-9391-D74C8F364A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4918880"/>
            <a:ext cx="2990845" cy="1939119"/>
          </a:xfrm>
          <a:prstGeom prst="rect">
            <a:avLst/>
          </a:prstGeom>
        </p:spPr>
      </p:pic>
      <p:pic>
        <p:nvPicPr>
          <p:cNvPr id="10" name="Imagen 9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37A41ABB-0A8B-ACCE-0AD3-C5ED917BE6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2" y="0"/>
            <a:ext cx="2990845" cy="299084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2D8B38E-DFF9-5266-AF84-D1819435E8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2" y="2990845"/>
            <a:ext cx="2990845" cy="193911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FA73369-45E9-DB62-1F3E-4B5BA08D76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3" y="4918876"/>
            <a:ext cx="2990846" cy="1939120"/>
          </a:xfrm>
          <a:prstGeom prst="rect">
            <a:avLst/>
          </a:prstGeom>
        </p:spPr>
      </p:pic>
      <p:pic>
        <p:nvPicPr>
          <p:cNvPr id="18" name="Imagen 17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D191A3B9-9C78-B566-0E6B-4D1CBB03CF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87" y="0"/>
            <a:ext cx="2990842" cy="2990842"/>
          </a:xfrm>
          <a:prstGeom prst="rect">
            <a:avLst/>
          </a:prstGeom>
        </p:spPr>
      </p:pic>
      <p:pic>
        <p:nvPicPr>
          <p:cNvPr id="20" name="Imagen 19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B0606F8A-B8ED-5A3E-2855-80D2A0E7E1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84" y="2990842"/>
            <a:ext cx="2990845" cy="1939119"/>
          </a:xfrm>
          <a:prstGeom prst="rect">
            <a:avLst/>
          </a:prstGeom>
        </p:spPr>
      </p:pic>
      <p:pic>
        <p:nvPicPr>
          <p:cNvPr id="22" name="Imagen 21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97FCD396-EFA9-EA57-6F10-2424C004CF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84" y="4918869"/>
            <a:ext cx="2990845" cy="1939119"/>
          </a:xfrm>
          <a:prstGeom prst="rect">
            <a:avLst/>
          </a:prstGeom>
        </p:spPr>
      </p:pic>
      <p:pic>
        <p:nvPicPr>
          <p:cNvPr id="24" name="Imagen 23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3626A3FC-30F0-307A-B425-CB9088A7B2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26" y="0"/>
            <a:ext cx="2990842" cy="2990842"/>
          </a:xfrm>
          <a:prstGeom prst="rect">
            <a:avLst/>
          </a:prstGeom>
        </p:spPr>
      </p:pic>
      <p:pic>
        <p:nvPicPr>
          <p:cNvPr id="26" name="Imagen 25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7190D7CA-28BA-581D-DDB0-1CB72B4C10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23" y="2990842"/>
            <a:ext cx="2990845" cy="1939119"/>
          </a:xfrm>
          <a:prstGeom prst="rect">
            <a:avLst/>
          </a:prstGeom>
        </p:spPr>
      </p:pic>
      <p:pic>
        <p:nvPicPr>
          <p:cNvPr id="28" name="Imagen 27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59DEF567-34E7-D246-3938-A1B0CD6206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11" y="4918861"/>
            <a:ext cx="2990852" cy="1939124"/>
          </a:xfrm>
          <a:prstGeom prst="rect">
            <a:avLst/>
          </a:prstGeom>
        </p:spPr>
      </p:pic>
      <p:sp>
        <p:nvSpPr>
          <p:cNvPr id="29" name="Título 27">
            <a:extLst>
              <a:ext uri="{FF2B5EF4-FFF2-40B4-BE49-F238E27FC236}">
                <a16:creationId xmlns:a16="http://schemas.microsoft.com/office/drawing/2014/main" id="{234F211D-56EB-8ED7-A7AA-02201BFD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530" y="2073931"/>
            <a:ext cx="10515600" cy="1325563"/>
          </a:xfrm>
        </p:spPr>
        <p:txBody>
          <a:bodyPr>
            <a:normAutofit/>
          </a:bodyPr>
          <a:lstStyle/>
          <a:p>
            <a:r>
              <a:rPr lang="es-MX" sz="3200" dirty="0">
                <a:solidFill>
                  <a:schemeClr val="bg1"/>
                </a:solidFill>
              </a:rPr>
              <a:t>C1                            C2                            C3                            C4</a:t>
            </a:r>
            <a:endParaRPr lang="es-C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06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9AB311B5-AC29-A182-1F81-A3718365A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90845" cy="2990845"/>
          </a:xfrm>
          <a:prstGeom prst="rect">
            <a:avLst/>
          </a:prstGeom>
        </p:spPr>
      </p:pic>
      <p:pic>
        <p:nvPicPr>
          <p:cNvPr id="6" name="Imagen 5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28A6BC8B-36D2-4F65-577F-E86E216B9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0845"/>
            <a:ext cx="2990845" cy="1939119"/>
          </a:xfrm>
          <a:prstGeom prst="rect">
            <a:avLst/>
          </a:prstGeom>
        </p:spPr>
      </p:pic>
      <p:pic>
        <p:nvPicPr>
          <p:cNvPr id="8" name="Imagen 7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3007C81C-374E-0249-654E-D7708BD27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918880"/>
            <a:ext cx="2990846" cy="1939120"/>
          </a:xfrm>
          <a:prstGeom prst="rect">
            <a:avLst/>
          </a:prstGeom>
        </p:spPr>
      </p:pic>
      <p:pic>
        <p:nvPicPr>
          <p:cNvPr id="10" name="Imagen 9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48E175A0-AB08-010D-5C15-0E137BC912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5" y="0"/>
            <a:ext cx="2990845" cy="2990845"/>
          </a:xfrm>
          <a:prstGeom prst="rect">
            <a:avLst/>
          </a:prstGeom>
        </p:spPr>
      </p:pic>
      <p:pic>
        <p:nvPicPr>
          <p:cNvPr id="12" name="Imagen 11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9FBDF906-B4F4-3034-8494-029BD14A58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5" y="2990845"/>
            <a:ext cx="2990845" cy="193911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A17D5E3-15BD-74B3-3717-B9512B08C3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5" y="4918880"/>
            <a:ext cx="2990845" cy="1939119"/>
          </a:xfrm>
          <a:prstGeom prst="rect">
            <a:avLst/>
          </a:prstGeom>
        </p:spPr>
      </p:pic>
      <p:pic>
        <p:nvPicPr>
          <p:cNvPr id="18" name="Imagen 17" descr="Imagen en blanco y negro&#10;&#10;Descripción generada automáticamente">
            <a:extLst>
              <a:ext uri="{FF2B5EF4-FFF2-40B4-BE49-F238E27FC236}">
                <a16:creationId xmlns:a16="http://schemas.microsoft.com/office/drawing/2014/main" id="{8F9BE86A-9DB3-495D-014A-FC993731CE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89" y="0"/>
            <a:ext cx="2990845" cy="2990845"/>
          </a:xfrm>
          <a:prstGeom prst="rect">
            <a:avLst/>
          </a:prstGeom>
        </p:spPr>
      </p:pic>
      <p:pic>
        <p:nvPicPr>
          <p:cNvPr id="20" name="Imagen 19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2EE6C779-D03E-D6F0-27E2-798C0B9D31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88" y="2990845"/>
            <a:ext cx="2990845" cy="1939119"/>
          </a:xfrm>
          <a:prstGeom prst="rect">
            <a:avLst/>
          </a:prstGeom>
        </p:spPr>
      </p:pic>
      <p:pic>
        <p:nvPicPr>
          <p:cNvPr id="22" name="Imagen 21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C566F59C-96F6-0725-8436-4FD032E9C1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87" y="4918877"/>
            <a:ext cx="2990848" cy="1939121"/>
          </a:xfrm>
          <a:prstGeom prst="rect">
            <a:avLst/>
          </a:prstGeom>
        </p:spPr>
      </p:pic>
      <p:pic>
        <p:nvPicPr>
          <p:cNvPr id="24" name="Imagen 23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C902B295-9FF6-A1E4-E701-32EE0E5D4A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292" y="0"/>
            <a:ext cx="2990845" cy="2990845"/>
          </a:xfrm>
          <a:prstGeom prst="rect">
            <a:avLst/>
          </a:prstGeom>
        </p:spPr>
      </p:pic>
      <p:pic>
        <p:nvPicPr>
          <p:cNvPr id="26" name="Imagen 25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B6616DBA-005E-462B-20FC-C0D0852DA7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393" y="2990844"/>
            <a:ext cx="2973744" cy="1928032"/>
          </a:xfrm>
          <a:prstGeom prst="rect">
            <a:avLst/>
          </a:prstGeom>
        </p:spPr>
      </p:pic>
      <p:pic>
        <p:nvPicPr>
          <p:cNvPr id="28" name="Imagen 27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B8B8D90D-B158-6D11-49BB-C9A1B7E37C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285" y="4918876"/>
            <a:ext cx="2990852" cy="1939124"/>
          </a:xfrm>
          <a:prstGeom prst="rect">
            <a:avLst/>
          </a:prstGeom>
        </p:spPr>
      </p:pic>
      <p:sp>
        <p:nvSpPr>
          <p:cNvPr id="29" name="Título 27">
            <a:extLst>
              <a:ext uri="{FF2B5EF4-FFF2-40B4-BE49-F238E27FC236}">
                <a16:creationId xmlns:a16="http://schemas.microsoft.com/office/drawing/2014/main" id="{9DC6F05F-A5D9-A160-53C2-F438C3DA5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530" y="2073931"/>
            <a:ext cx="10515600" cy="1325563"/>
          </a:xfrm>
        </p:spPr>
        <p:txBody>
          <a:bodyPr>
            <a:normAutofit/>
          </a:bodyPr>
          <a:lstStyle/>
          <a:p>
            <a:r>
              <a:rPr lang="es-MX" sz="3200" dirty="0">
                <a:solidFill>
                  <a:schemeClr val="bg1"/>
                </a:solidFill>
              </a:rPr>
              <a:t>C1                            C2                            C3                            C4</a:t>
            </a:r>
            <a:endParaRPr lang="es-C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82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1FE881E-5D9E-C9F4-041A-F9079EFAE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90848" cy="2990848"/>
          </a:xfrm>
          <a:prstGeom prst="rect">
            <a:avLst/>
          </a:prstGeom>
        </p:spPr>
      </p:pic>
      <p:pic>
        <p:nvPicPr>
          <p:cNvPr id="6" name="Imagen 5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434F9771-4AB7-B13A-4AF6-32E01CB16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990848"/>
            <a:ext cx="2990848" cy="1939121"/>
          </a:xfrm>
          <a:prstGeom prst="rect">
            <a:avLst/>
          </a:prstGeom>
        </p:spPr>
      </p:pic>
      <p:pic>
        <p:nvPicPr>
          <p:cNvPr id="10" name="Imagen 9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2BC1E23E-C67F-2B04-36FC-38F9160175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8878"/>
            <a:ext cx="2990849" cy="1939122"/>
          </a:xfrm>
          <a:prstGeom prst="rect">
            <a:avLst/>
          </a:prstGeom>
        </p:spPr>
      </p:pic>
      <p:pic>
        <p:nvPicPr>
          <p:cNvPr id="12" name="Imagen 11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56299E4A-CB13-BF7E-36D5-69044A925A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8" y="2219"/>
            <a:ext cx="2990848" cy="2990848"/>
          </a:xfrm>
          <a:prstGeom prst="rect">
            <a:avLst/>
          </a:prstGeom>
        </p:spPr>
      </p:pic>
      <p:pic>
        <p:nvPicPr>
          <p:cNvPr id="16" name="Imagen 15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9BB53A5D-21DA-5A44-2F59-1D8F24391D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8" y="2990848"/>
            <a:ext cx="2990848" cy="1939121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17A617C5-4B74-AAA1-CC74-5830AA2D71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8" y="4911171"/>
            <a:ext cx="2990848" cy="1939121"/>
          </a:xfrm>
          <a:prstGeom prst="rect">
            <a:avLst/>
          </a:prstGeom>
        </p:spPr>
      </p:pic>
      <p:pic>
        <p:nvPicPr>
          <p:cNvPr id="20" name="Imagen 19" descr="Imagen en blanco y negro&#10;&#10;Descripción generada automáticamente">
            <a:extLst>
              <a:ext uri="{FF2B5EF4-FFF2-40B4-BE49-F238E27FC236}">
                <a16:creationId xmlns:a16="http://schemas.microsoft.com/office/drawing/2014/main" id="{F1106F58-5878-9E09-9EAC-C35045747E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6" y="-5730"/>
            <a:ext cx="2998797" cy="2998797"/>
          </a:xfrm>
          <a:prstGeom prst="rect">
            <a:avLst/>
          </a:prstGeom>
        </p:spPr>
      </p:pic>
      <p:pic>
        <p:nvPicPr>
          <p:cNvPr id="22" name="Imagen 21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AFEA11C3-D8AE-53E5-82E4-8B36F0049C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6" y="2990848"/>
            <a:ext cx="2990848" cy="1939121"/>
          </a:xfrm>
          <a:prstGeom prst="rect">
            <a:avLst/>
          </a:prstGeom>
        </p:spPr>
      </p:pic>
      <p:pic>
        <p:nvPicPr>
          <p:cNvPr id="24" name="Imagen 23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3CBEC19E-604A-8AA6-C35D-1D72A8B728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7" y="4908951"/>
            <a:ext cx="2990848" cy="1939121"/>
          </a:xfrm>
          <a:prstGeom prst="rect">
            <a:avLst/>
          </a:prstGeom>
        </p:spPr>
      </p:pic>
      <p:pic>
        <p:nvPicPr>
          <p:cNvPr id="26" name="Imagen 25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CB4E0DC5-AC01-7F5F-CD9E-7CD3789CD6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493" y="-5730"/>
            <a:ext cx="2998797" cy="2998797"/>
          </a:xfrm>
          <a:prstGeom prst="rect">
            <a:avLst/>
          </a:prstGeom>
        </p:spPr>
      </p:pic>
      <p:pic>
        <p:nvPicPr>
          <p:cNvPr id="28" name="Imagen 27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87678FD1-D1D1-6948-76A3-BC7445BB84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43" y="2990848"/>
            <a:ext cx="2990848" cy="1939121"/>
          </a:xfrm>
          <a:prstGeom prst="rect">
            <a:avLst/>
          </a:prstGeom>
        </p:spPr>
      </p:pic>
      <p:pic>
        <p:nvPicPr>
          <p:cNvPr id="30" name="Imagen 29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8D1C12DF-D05E-853E-523D-CE35D5B4CE9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119" y="4906730"/>
            <a:ext cx="2994272" cy="1941341"/>
          </a:xfrm>
          <a:prstGeom prst="rect">
            <a:avLst/>
          </a:prstGeom>
        </p:spPr>
      </p:pic>
      <p:sp>
        <p:nvSpPr>
          <p:cNvPr id="31" name="Título 27">
            <a:extLst>
              <a:ext uri="{FF2B5EF4-FFF2-40B4-BE49-F238E27FC236}">
                <a16:creationId xmlns:a16="http://schemas.microsoft.com/office/drawing/2014/main" id="{8D191A74-7809-BB8D-3820-03C676343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530" y="2073931"/>
            <a:ext cx="10515600" cy="1325563"/>
          </a:xfrm>
        </p:spPr>
        <p:txBody>
          <a:bodyPr>
            <a:normAutofit/>
          </a:bodyPr>
          <a:lstStyle/>
          <a:p>
            <a:r>
              <a:rPr lang="es-MX" sz="3200" dirty="0">
                <a:solidFill>
                  <a:schemeClr val="bg1"/>
                </a:solidFill>
              </a:rPr>
              <a:t>C1                            C2                            C3                            C4</a:t>
            </a:r>
            <a:endParaRPr lang="es-C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64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01BEE865-3BBE-1FC2-836C-C3E2C6B93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90845" cy="2990845"/>
          </a:xfrm>
          <a:prstGeom prst="rect">
            <a:avLst/>
          </a:prstGeom>
        </p:spPr>
      </p:pic>
      <p:pic>
        <p:nvPicPr>
          <p:cNvPr id="6" name="Imagen 5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F5947E24-E723-E910-7E8C-B5C0A70D4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0845"/>
            <a:ext cx="2990845" cy="1939119"/>
          </a:xfrm>
          <a:prstGeom prst="rect">
            <a:avLst/>
          </a:prstGeom>
        </p:spPr>
      </p:pic>
      <p:pic>
        <p:nvPicPr>
          <p:cNvPr id="8" name="Imagen 7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C0AB1E6C-0F93-703D-08B9-0B37836960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8881"/>
            <a:ext cx="2990845" cy="1939119"/>
          </a:xfrm>
          <a:prstGeom prst="rect">
            <a:avLst/>
          </a:prstGeom>
        </p:spPr>
      </p:pic>
      <p:pic>
        <p:nvPicPr>
          <p:cNvPr id="10" name="Imagen 9" descr="Imagen en blanco y negro&#10;&#10;Descripción generada automáticamente">
            <a:extLst>
              <a:ext uri="{FF2B5EF4-FFF2-40B4-BE49-F238E27FC236}">
                <a16:creationId xmlns:a16="http://schemas.microsoft.com/office/drawing/2014/main" id="{2B29E37D-38FC-5E94-C51C-19829140CB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5" y="0"/>
            <a:ext cx="2990845" cy="2990845"/>
          </a:xfrm>
          <a:prstGeom prst="rect">
            <a:avLst/>
          </a:prstGeom>
        </p:spPr>
      </p:pic>
      <p:pic>
        <p:nvPicPr>
          <p:cNvPr id="12" name="Imagen 11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F0CB100A-AE83-0210-C2F4-602242C4C9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5" y="2990845"/>
            <a:ext cx="2973751" cy="192803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44F932F-6A62-0B7E-25F3-001C6F5586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5" y="4929964"/>
            <a:ext cx="2973751" cy="1928036"/>
          </a:xfrm>
          <a:prstGeom prst="rect">
            <a:avLst/>
          </a:prstGeom>
        </p:spPr>
      </p:pic>
      <p:pic>
        <p:nvPicPr>
          <p:cNvPr id="18" name="Imagen 17" descr="Imagen en blanco y negro&#10;&#10;Descripción generada automáticamente">
            <a:extLst>
              <a:ext uri="{FF2B5EF4-FFF2-40B4-BE49-F238E27FC236}">
                <a16:creationId xmlns:a16="http://schemas.microsoft.com/office/drawing/2014/main" id="{34EC5037-A709-DDD1-D017-267C2DAB03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596" y="-1"/>
            <a:ext cx="2990845" cy="2990845"/>
          </a:xfrm>
          <a:prstGeom prst="rect">
            <a:avLst/>
          </a:prstGeom>
        </p:spPr>
      </p:pic>
      <p:pic>
        <p:nvPicPr>
          <p:cNvPr id="20" name="Imagen 19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83E6B87C-8B8A-471C-9845-FA00C6EC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596" y="2979762"/>
            <a:ext cx="2990845" cy="1939119"/>
          </a:xfrm>
          <a:prstGeom prst="rect">
            <a:avLst/>
          </a:prstGeom>
        </p:spPr>
      </p:pic>
      <p:pic>
        <p:nvPicPr>
          <p:cNvPr id="22" name="Imagen 21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7C003AF3-248B-660A-7044-957D71CA1D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597" y="4918880"/>
            <a:ext cx="2990846" cy="1939120"/>
          </a:xfrm>
          <a:prstGeom prst="rect">
            <a:avLst/>
          </a:prstGeom>
        </p:spPr>
      </p:pic>
      <p:pic>
        <p:nvPicPr>
          <p:cNvPr id="24" name="Imagen 23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53A01FAB-5B5F-17E2-AEAD-5A9BFCF32D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35" y="0"/>
            <a:ext cx="2990845" cy="2990845"/>
          </a:xfrm>
          <a:prstGeom prst="rect">
            <a:avLst/>
          </a:prstGeom>
        </p:spPr>
      </p:pic>
      <p:pic>
        <p:nvPicPr>
          <p:cNvPr id="26" name="Imagen 25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8102DA2A-ACC2-30E0-EB1C-1908ED7D74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441" y="2979762"/>
            <a:ext cx="3007939" cy="1950202"/>
          </a:xfrm>
          <a:prstGeom prst="rect">
            <a:avLst/>
          </a:prstGeom>
        </p:spPr>
      </p:pic>
      <p:pic>
        <p:nvPicPr>
          <p:cNvPr id="28" name="Imagen 27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F064A095-1B31-7E36-9A09-5BA7692565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34" y="4918880"/>
            <a:ext cx="2990846" cy="1939120"/>
          </a:xfrm>
          <a:prstGeom prst="rect">
            <a:avLst/>
          </a:prstGeom>
        </p:spPr>
      </p:pic>
      <p:sp>
        <p:nvSpPr>
          <p:cNvPr id="29" name="Título 27">
            <a:extLst>
              <a:ext uri="{FF2B5EF4-FFF2-40B4-BE49-F238E27FC236}">
                <a16:creationId xmlns:a16="http://schemas.microsoft.com/office/drawing/2014/main" id="{E8C565B6-38B4-7B0D-F973-A2A2E9E7C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530" y="2073931"/>
            <a:ext cx="10515600" cy="1325563"/>
          </a:xfrm>
        </p:spPr>
        <p:txBody>
          <a:bodyPr>
            <a:normAutofit/>
          </a:bodyPr>
          <a:lstStyle/>
          <a:p>
            <a:r>
              <a:rPr lang="es-MX" sz="3200" dirty="0">
                <a:solidFill>
                  <a:schemeClr val="bg1"/>
                </a:solidFill>
              </a:rPr>
              <a:t>C1                            C2                            C3                            C4</a:t>
            </a:r>
            <a:endParaRPr lang="es-C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0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8DA302C2-2973-EA9A-BE2C-CC166108B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2990845" cy="2990845"/>
          </a:xfrm>
          <a:prstGeom prst="rect">
            <a:avLst/>
          </a:prstGeom>
        </p:spPr>
      </p:pic>
      <p:pic>
        <p:nvPicPr>
          <p:cNvPr id="6" name="Imagen 5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40E423AD-1373-6273-87D3-E172E8440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0848"/>
            <a:ext cx="2990845" cy="1939119"/>
          </a:xfrm>
          <a:prstGeom prst="rect">
            <a:avLst/>
          </a:prstGeom>
        </p:spPr>
      </p:pic>
      <p:pic>
        <p:nvPicPr>
          <p:cNvPr id="8" name="Imagen 7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670B5DF9-7630-28EA-E859-4DE56DD664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8877"/>
            <a:ext cx="2990845" cy="1939119"/>
          </a:xfrm>
          <a:prstGeom prst="rect">
            <a:avLst/>
          </a:prstGeom>
        </p:spPr>
      </p:pic>
      <p:pic>
        <p:nvPicPr>
          <p:cNvPr id="10" name="Imagen 9" descr="Imagen en blanco y negro de una persona con la boca abierta&#10;&#10;Descripción generada automáticamente con confianza media">
            <a:extLst>
              <a:ext uri="{FF2B5EF4-FFF2-40B4-BE49-F238E27FC236}">
                <a16:creationId xmlns:a16="http://schemas.microsoft.com/office/drawing/2014/main" id="{7825CC75-FB6A-5D0E-0B0C-58AE611847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5" y="0"/>
            <a:ext cx="2990845" cy="2990845"/>
          </a:xfrm>
          <a:prstGeom prst="rect">
            <a:avLst/>
          </a:prstGeom>
        </p:spPr>
      </p:pic>
      <p:pic>
        <p:nvPicPr>
          <p:cNvPr id="12" name="Imagen 11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E2E3178D-44EF-3216-BC4C-3C6823F4A8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5" y="2990845"/>
            <a:ext cx="2990845" cy="1939119"/>
          </a:xfrm>
          <a:prstGeom prst="rect">
            <a:avLst/>
          </a:prstGeom>
        </p:spPr>
      </p:pic>
      <p:pic>
        <p:nvPicPr>
          <p:cNvPr id="16" name="Imagen 15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8044B8DD-8BF6-F304-1426-EC944C152D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5" y="4918873"/>
            <a:ext cx="2990845" cy="1939119"/>
          </a:xfrm>
          <a:prstGeom prst="rect">
            <a:avLst/>
          </a:prstGeom>
        </p:spPr>
      </p:pic>
      <p:pic>
        <p:nvPicPr>
          <p:cNvPr id="18" name="Imagen 17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3274A265-FF4A-7892-DDC4-EC77F0CD15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0" y="0"/>
            <a:ext cx="2990845" cy="2990845"/>
          </a:xfrm>
          <a:prstGeom prst="rect">
            <a:avLst/>
          </a:prstGeom>
        </p:spPr>
      </p:pic>
      <p:pic>
        <p:nvPicPr>
          <p:cNvPr id="20" name="Imagen 19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698B0D9D-CABD-8C27-3200-E9760C41D4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0" y="2990845"/>
            <a:ext cx="2990845" cy="1939119"/>
          </a:xfrm>
          <a:prstGeom prst="rect">
            <a:avLst/>
          </a:prstGeom>
        </p:spPr>
      </p:pic>
      <p:pic>
        <p:nvPicPr>
          <p:cNvPr id="22" name="Imagen 21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C3C49047-B69C-24A5-A58C-EA32B1A9F8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0" y="4918868"/>
            <a:ext cx="2990863" cy="1939131"/>
          </a:xfrm>
          <a:prstGeom prst="rect">
            <a:avLst/>
          </a:prstGeom>
        </p:spPr>
      </p:pic>
      <p:pic>
        <p:nvPicPr>
          <p:cNvPr id="24" name="Imagen 23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7EFD1623-ADA5-7336-26AF-09768499E4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292" y="0"/>
            <a:ext cx="2990845" cy="2990845"/>
          </a:xfrm>
          <a:prstGeom prst="rect">
            <a:avLst/>
          </a:prstGeom>
        </p:spPr>
      </p:pic>
      <p:pic>
        <p:nvPicPr>
          <p:cNvPr id="26" name="Imagen 25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F3A3BBCF-AE8D-266A-CAC6-51F8A4A0240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292" y="2990845"/>
            <a:ext cx="2990845" cy="1939119"/>
          </a:xfrm>
          <a:prstGeom prst="rect">
            <a:avLst/>
          </a:prstGeom>
        </p:spPr>
      </p:pic>
      <p:pic>
        <p:nvPicPr>
          <p:cNvPr id="28" name="Imagen 27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CCC16EE5-C69A-A3BF-4949-90BF7D1558B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406" y="4929963"/>
            <a:ext cx="2973731" cy="1928023"/>
          </a:xfrm>
          <a:prstGeom prst="rect">
            <a:avLst/>
          </a:prstGeom>
        </p:spPr>
      </p:pic>
      <p:sp>
        <p:nvSpPr>
          <p:cNvPr id="29" name="Título 27">
            <a:extLst>
              <a:ext uri="{FF2B5EF4-FFF2-40B4-BE49-F238E27FC236}">
                <a16:creationId xmlns:a16="http://schemas.microsoft.com/office/drawing/2014/main" id="{F3B0788C-D07C-63C4-303B-171CA6885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530" y="2073931"/>
            <a:ext cx="10515600" cy="1325563"/>
          </a:xfrm>
        </p:spPr>
        <p:txBody>
          <a:bodyPr>
            <a:normAutofit/>
          </a:bodyPr>
          <a:lstStyle/>
          <a:p>
            <a:r>
              <a:rPr lang="es-MX" sz="3200" dirty="0">
                <a:solidFill>
                  <a:schemeClr val="bg1"/>
                </a:solidFill>
              </a:rPr>
              <a:t>C1                            C2                            C3                            C4</a:t>
            </a:r>
            <a:endParaRPr lang="es-C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577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32277C87-9290-03B8-1741-8850E6E72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2990848" cy="2990848"/>
          </a:xfrm>
          <a:prstGeom prst="rect">
            <a:avLst/>
          </a:prstGeom>
        </p:spPr>
      </p:pic>
      <p:pic>
        <p:nvPicPr>
          <p:cNvPr id="6" name="Imagen 5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5C800814-5C96-E20B-4391-1234FB5BD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0848"/>
            <a:ext cx="2990845" cy="1939119"/>
          </a:xfrm>
          <a:prstGeom prst="rect">
            <a:avLst/>
          </a:prstGeom>
        </p:spPr>
      </p:pic>
      <p:pic>
        <p:nvPicPr>
          <p:cNvPr id="8" name="Imagen 7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E904013F-B07F-4789-2244-CA942C2665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8880"/>
            <a:ext cx="2990845" cy="1939119"/>
          </a:xfrm>
          <a:prstGeom prst="rect">
            <a:avLst/>
          </a:prstGeom>
        </p:spPr>
      </p:pic>
      <p:pic>
        <p:nvPicPr>
          <p:cNvPr id="10" name="Imagen 9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F7F308F0-44B4-AC70-55FD-4D18FCDB73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5" y="0"/>
            <a:ext cx="2990845" cy="2990845"/>
          </a:xfrm>
          <a:prstGeom prst="rect">
            <a:avLst/>
          </a:prstGeom>
        </p:spPr>
      </p:pic>
      <p:pic>
        <p:nvPicPr>
          <p:cNvPr id="12" name="Imagen 11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696B5D49-65DB-3BAF-1870-A29F5BEC92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5" y="2990845"/>
            <a:ext cx="2990845" cy="1939119"/>
          </a:xfrm>
          <a:prstGeom prst="rect">
            <a:avLst/>
          </a:prstGeom>
        </p:spPr>
      </p:pic>
      <p:pic>
        <p:nvPicPr>
          <p:cNvPr id="16" name="Imagen 15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7C640F08-83AB-966A-6FAE-D45F2FC6D0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45" y="4918876"/>
            <a:ext cx="2990845" cy="1939119"/>
          </a:xfrm>
          <a:prstGeom prst="rect">
            <a:avLst/>
          </a:prstGeom>
        </p:spPr>
      </p:pic>
      <p:pic>
        <p:nvPicPr>
          <p:cNvPr id="18" name="Imagen 17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907D0316-6B51-B5D7-A259-D7EEBAB2EB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447" y="0"/>
            <a:ext cx="2990845" cy="2990845"/>
          </a:xfrm>
          <a:prstGeom prst="rect">
            <a:avLst/>
          </a:prstGeom>
        </p:spPr>
      </p:pic>
      <p:pic>
        <p:nvPicPr>
          <p:cNvPr id="20" name="Imagen 19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D584BC52-ED01-E4B1-A34D-137D884485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1" y="2990845"/>
            <a:ext cx="2973602" cy="1927940"/>
          </a:xfrm>
          <a:prstGeom prst="rect">
            <a:avLst/>
          </a:prstGeom>
        </p:spPr>
      </p:pic>
      <p:pic>
        <p:nvPicPr>
          <p:cNvPr id="22" name="Imagen 21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3AF99DB6-24AF-F29A-B16A-FD7203EC9B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0" y="4929964"/>
            <a:ext cx="2973751" cy="1928036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3CA4CC41-76F9-A424-B41A-9D81BC89FCB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292" y="0"/>
            <a:ext cx="2990845" cy="2990845"/>
          </a:xfrm>
          <a:prstGeom prst="rect">
            <a:avLst/>
          </a:prstGeom>
        </p:spPr>
      </p:pic>
      <p:pic>
        <p:nvPicPr>
          <p:cNvPr id="26" name="Imagen 25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3DF47F3F-A4A9-BDBC-E341-481E29213A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292" y="2990845"/>
            <a:ext cx="2990845" cy="1939119"/>
          </a:xfrm>
          <a:prstGeom prst="rect">
            <a:avLst/>
          </a:prstGeom>
        </p:spPr>
      </p:pic>
      <p:pic>
        <p:nvPicPr>
          <p:cNvPr id="28" name="Imagen 27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8294578D-F885-59D5-6B63-4C2D6B7F676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292" y="4929963"/>
            <a:ext cx="2990845" cy="1939119"/>
          </a:xfrm>
          <a:prstGeom prst="rect">
            <a:avLst/>
          </a:prstGeom>
        </p:spPr>
      </p:pic>
      <p:sp>
        <p:nvSpPr>
          <p:cNvPr id="29" name="Título 27">
            <a:extLst>
              <a:ext uri="{FF2B5EF4-FFF2-40B4-BE49-F238E27FC236}">
                <a16:creationId xmlns:a16="http://schemas.microsoft.com/office/drawing/2014/main" id="{2EBD9086-3DA3-5753-ACC9-95E917456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530" y="2073931"/>
            <a:ext cx="10515600" cy="1325563"/>
          </a:xfrm>
        </p:spPr>
        <p:txBody>
          <a:bodyPr>
            <a:normAutofit/>
          </a:bodyPr>
          <a:lstStyle/>
          <a:p>
            <a:r>
              <a:rPr lang="es-MX" sz="3200" dirty="0">
                <a:solidFill>
                  <a:schemeClr val="bg1"/>
                </a:solidFill>
              </a:rPr>
              <a:t>C1                            C2                            C3                            C4</a:t>
            </a:r>
            <a:endParaRPr lang="es-C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9743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28</Words>
  <Application>Microsoft Office PowerPoint</Application>
  <PresentationFormat>Panorámica</PresentationFormat>
  <Paragraphs>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C1                            C2                            C3                            C4</vt:lpstr>
      <vt:lpstr>C1                            C2                            C3                            C4</vt:lpstr>
      <vt:lpstr>C1                            C2                            C3                            C4</vt:lpstr>
      <vt:lpstr>C1                            C2                            C3                            C4</vt:lpstr>
      <vt:lpstr>C1                            C2                            C3                            C4</vt:lpstr>
      <vt:lpstr>C1                            C2                            C3                            C4</vt:lpstr>
      <vt:lpstr>C1                            C2                            C3                            C4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C1                            C2                            C3                            C4</dc:title>
  <dc:creator>robert ocampo</dc:creator>
  <cp:lastModifiedBy>robert ocampo</cp:lastModifiedBy>
  <cp:revision>1</cp:revision>
  <dcterms:created xsi:type="dcterms:W3CDTF">2023-11-09T01:12:38Z</dcterms:created>
  <dcterms:modified xsi:type="dcterms:W3CDTF">2023-11-09T01:32:59Z</dcterms:modified>
</cp:coreProperties>
</file>