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15F84-706C-A508-E378-C6E0F608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4373F-AF55-6B4E-D8E4-339C0295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DA55-D791-63E8-1A55-C4ACD5BF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752F0-0C72-B2D0-011C-F56B82C6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F444F-A5F3-ED11-DAC3-A96B334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8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18B0A-76A6-928B-47C0-C4847E3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BAA4F-A4AA-FFF1-1EAD-09390CFB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7F911-2291-D750-048C-7362094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15EB2-22A4-0DD2-7974-3301E1B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8C0D6-C2DB-3263-10B4-A0892D2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1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672D4-5ADB-A555-CD57-857152CF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395B2-E488-B048-0E83-2340A8E1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88588-71C3-6FF7-25F3-DD6DAF0D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5FF44-C304-DB95-4BAB-868AD1D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44352-23FE-4F65-08AE-18E2D50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84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31B5-27D1-7C7C-24EC-9EC0D9D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15F70-FB49-9EC5-2457-9888897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ED47-E2E9-B7E7-BDC7-8FD1622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4A364-F4EA-9738-6226-E402A56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CB0B2-1504-B9E9-B2AD-5B27DC98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2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7E24-0B7F-5965-BDC1-A0EEE42B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51BF5-89D8-BCFA-4D1B-57B5BEB4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7FD6-530A-5ED9-DDA5-D31A975C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FAECB-045F-1EEC-CAEE-26DBBEE5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99FDB-779E-289A-F1B1-7A244087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7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B183-F609-E5C0-D4FF-10AEF6E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35677-7A80-9A41-0FDC-9B25F7DE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491CB-1220-543D-6F65-45CD426D9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EEE9-F5F8-F778-1082-13347A25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BE222-8709-AF62-E73C-434BDE09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0FD7B-96E4-76F1-1657-91F5E289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7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164C-4980-E6B2-C137-BF5C2EE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37643-9797-321F-7D74-CBD9E2C0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93D61B-993A-ADDF-BA08-F04B375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3DFF5-C702-3EF5-09EE-BE69D240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3466B7-70EF-FEBD-FE89-1F5ED538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942F5-2238-113C-6FC6-7EE96BFC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5033C-658E-C4C5-C5BF-3914F0B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DE731B-3B10-11B9-0BDB-6EBCEBA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34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87F5-58D1-A52F-5A6C-E4193D8D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672DE-33E9-4F4B-2BCC-A1655B8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8A612B-2506-56F0-DEEB-00DBB34D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12BDC-2E5F-3073-6EFA-3B37C7DE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72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2916E8-DB99-D261-46AF-995CB38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60CB4-5FDE-878C-E4B3-87F31396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0714-60C1-7869-8740-EA63F40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07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78FD-8F1F-1522-456F-B6071C5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7A3FB-67CE-5679-662B-DBB4446E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025BF8-47E2-DAB2-6367-DA1949E4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01CDC-5ACA-FA9E-B09A-10B0008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EC8C3-57F6-17AE-4920-19618183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4EDE2-B799-3C4E-E94A-F47F8F9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5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CC5D4-73CB-F856-28AE-5773EC24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99C41-D83E-97D2-7E55-90664ABB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F8D2F6-167F-35E1-AEC4-BF964B3B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03306-9D7C-76AE-D210-62D6BE5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A9794-5A87-B340-48D2-CCCC15F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3152D-2239-AC35-8FE7-72FDE20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7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DBC2A5-8BE3-3886-0FC1-8371895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13639-1923-7BA4-5059-7BF5094F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2BC23-E8E8-BD9E-8515-29D3260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24D5-5775-4492-94A0-F5FEE83DF4EC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4AB8A-BF7A-EB6F-5942-E7D6BE662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19FB1-EE87-56D9-5236-0E0564AF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DE17-346A-4557-AE74-252F4C13DF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9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2A1F44A-99CE-DBE2-7C18-653E48E34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698B59C-26D6-36BC-B874-E83F886E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-1"/>
            <a:ext cx="2990849" cy="2990849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AA56294-277C-D3EB-1C92-78DE1DD62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5" y="-2"/>
            <a:ext cx="2990850" cy="299085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0DCE39D-410A-8094-FBDF-583738ABF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0"/>
            <a:ext cx="2990849" cy="2990849"/>
          </a:xfrm>
          <a:prstGeom prst="rect">
            <a:avLst/>
          </a:prstGeom>
        </p:spPr>
      </p:pic>
      <p:sp>
        <p:nvSpPr>
          <p:cNvPr id="9" name="Título 27">
            <a:extLst>
              <a:ext uri="{FF2B5EF4-FFF2-40B4-BE49-F238E27FC236}">
                <a16:creationId xmlns:a16="http://schemas.microsoft.com/office/drawing/2014/main" id="{58456F27-9547-3C21-6720-401329492209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03C73A-6EBA-C9D8-3288-A4F6DF353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8"/>
            <a:ext cx="2990845" cy="2990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30896B-976D-6C4B-91F1-39FB2459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8"/>
            <a:ext cx="2990845" cy="29908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4D2955-0729-BC66-363B-856D17570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2990848"/>
            <a:ext cx="2990845" cy="2990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581DE1-BCC5-ED11-BD66-F1B574674E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2990848"/>
            <a:ext cx="2990845" cy="2990845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7CAC794A-3078-E875-CB0A-B095144B358C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08E9C48-B38B-C2E9-1A97-63EAFBEA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2990845" cy="2990845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E31B940-7A01-C2B1-901C-91A7C930C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5651EAF-AC5E-DE02-365E-3A10B550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7" y="0"/>
            <a:ext cx="2990845" cy="2990845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4101458-5B2E-E5D4-264F-9B2FFC98F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0"/>
            <a:ext cx="2990845" cy="2990845"/>
          </a:xfrm>
          <a:prstGeom prst="rect">
            <a:avLst/>
          </a:prstGeom>
        </p:spPr>
      </p:pic>
      <p:sp>
        <p:nvSpPr>
          <p:cNvPr id="9" name="Título 27">
            <a:extLst>
              <a:ext uri="{FF2B5EF4-FFF2-40B4-BE49-F238E27FC236}">
                <a16:creationId xmlns:a16="http://schemas.microsoft.com/office/drawing/2014/main" id="{BFCC1DDC-25CC-D24F-35D1-241103AA7456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1FF681-C53E-4F36-266B-A06608246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990845"/>
            <a:ext cx="2990848" cy="2990848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22FB4A-B560-BD22-02D9-D2B33D5C9A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2" y="2990845"/>
            <a:ext cx="2990845" cy="2990845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D21EF3A-E028-C6C2-6C14-6B5E4CE2B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7" y="2990845"/>
            <a:ext cx="2990842" cy="2990842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BD93D94-9ACA-6BF5-86A2-2E923F234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6" y="2990845"/>
            <a:ext cx="2990842" cy="2990842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43828E2E-E88D-8A84-5E75-A92548D6E112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537319D-842E-5126-37C6-5B6C32F6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9" y="-9526"/>
            <a:ext cx="3000374" cy="3000374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6071E11-90E0-0D5E-3747-57D8DF61B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60" y="-9526"/>
            <a:ext cx="3000374" cy="3000374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0BE139D-4BF2-28EB-FBAF-414DB4A7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21" y="-9526"/>
            <a:ext cx="2996988" cy="299698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486B187-4545-6317-A5B3-504C2F34C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09" y="-9526"/>
            <a:ext cx="2996988" cy="2996988"/>
          </a:xfrm>
          <a:prstGeom prst="rect">
            <a:avLst/>
          </a:prstGeom>
        </p:spPr>
      </p:pic>
      <p:sp>
        <p:nvSpPr>
          <p:cNvPr id="8" name="Título 27">
            <a:extLst>
              <a:ext uri="{FF2B5EF4-FFF2-40B4-BE49-F238E27FC236}">
                <a16:creationId xmlns:a16="http://schemas.microsoft.com/office/drawing/2014/main" id="{69E9E27F-FBBF-FD23-6437-86D2D87334EA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72FF87C-F6B3-CD7D-4EF5-4208CB00E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7462"/>
            <a:ext cx="2990845" cy="2990845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9B9A123-3325-6D50-5B61-4D9908E24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87462"/>
            <a:ext cx="2990845" cy="2990845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">
            <a:extLst>
              <a:ext uri="{FF2B5EF4-FFF2-40B4-BE49-F238E27FC236}">
                <a16:creationId xmlns:a16="http://schemas.microsoft.com/office/drawing/2014/main" id="{FEFDFC2A-BBE3-0616-0AF4-64DE6F5F1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9" y="2987462"/>
            <a:ext cx="2990845" cy="2990845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3485DE3-99B9-CD8C-6942-CF0C0B0E6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2987462"/>
            <a:ext cx="2990845" cy="2990845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C14CA4D0-AB40-6532-7D70-4AACDB1D8464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A8059F0-83FF-45C0-D94E-182216C5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2990848" cy="2990848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BD8580D-DE39-A52E-FE2D-A1D04787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4EB7128-ADEE-B05C-A4F0-269B2D82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2" y="0"/>
            <a:ext cx="2990847" cy="2990847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4E73AE2-EAE6-2D3D-F4BD-644EA4410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-1"/>
            <a:ext cx="2990847" cy="2990847"/>
          </a:xfrm>
          <a:prstGeom prst="rect">
            <a:avLst/>
          </a:prstGeom>
        </p:spPr>
      </p:pic>
      <p:sp>
        <p:nvSpPr>
          <p:cNvPr id="8" name="Título 27">
            <a:extLst>
              <a:ext uri="{FF2B5EF4-FFF2-40B4-BE49-F238E27FC236}">
                <a16:creationId xmlns:a16="http://schemas.microsoft.com/office/drawing/2014/main" id="{3AEE03D7-AC79-14C4-420E-EA2F96EBB8A2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5D79549-7BED-D3C4-0AD4-FD31BFE8F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576"/>
            <a:ext cx="2990848" cy="2990848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B7A6FCD-4693-6F0F-32B7-578244A28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2998795"/>
            <a:ext cx="2990848" cy="2990848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">
            <a:extLst>
              <a:ext uri="{FF2B5EF4-FFF2-40B4-BE49-F238E27FC236}">
                <a16:creationId xmlns:a16="http://schemas.microsoft.com/office/drawing/2014/main" id="{9410B5AB-8134-9E68-5321-0CC968A9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2990846"/>
            <a:ext cx="2998797" cy="2998797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3E59D1-333D-AE57-D691-D62727FF4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93" y="2990846"/>
            <a:ext cx="2998797" cy="2998797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B64958D6-28D0-C83A-905F-140B663DA931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0DB232D-B96A-ACF5-3F3F-B3C0D1C7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514B1E7-DF6A-B8BD-62E3-B7E153C03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471B512-AEA4-2644-1ACD-0AC1EB341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0"/>
            <a:ext cx="2990848" cy="299084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5BE8F17-415F-7DCB-BCB0-026EC1B22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2" y="0"/>
            <a:ext cx="2990848" cy="2990848"/>
          </a:xfrm>
          <a:prstGeom prst="rect">
            <a:avLst/>
          </a:prstGeom>
        </p:spPr>
      </p:pic>
      <p:sp>
        <p:nvSpPr>
          <p:cNvPr id="8" name="Título 27">
            <a:extLst>
              <a:ext uri="{FF2B5EF4-FFF2-40B4-BE49-F238E27FC236}">
                <a16:creationId xmlns:a16="http://schemas.microsoft.com/office/drawing/2014/main" id="{30B20229-6D69-13B5-580E-4DD2CAF49B70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E4DFB7-0A6E-207D-F872-4B8A0DF5E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990849"/>
            <a:ext cx="2990845" cy="2990845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">
            <a:extLst>
              <a:ext uri="{FF2B5EF4-FFF2-40B4-BE49-F238E27FC236}">
                <a16:creationId xmlns:a16="http://schemas.microsoft.com/office/drawing/2014/main" id="{E74766E0-EA50-E417-BFB0-B5A52214C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5" y="2990849"/>
            <a:ext cx="2990845" cy="2990845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">
            <a:extLst>
              <a:ext uri="{FF2B5EF4-FFF2-40B4-BE49-F238E27FC236}">
                <a16:creationId xmlns:a16="http://schemas.microsoft.com/office/drawing/2014/main" id="{FF387B31-304A-4C8B-FFB9-9B859AFD5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06" y="2990848"/>
            <a:ext cx="2990845" cy="2990845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E397BB0-AE86-C1DD-474C-F28F91B6F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5" y="2990849"/>
            <a:ext cx="2990845" cy="2990845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2222DAD5-8DD1-247E-DDE1-81FFB64798BF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50B1A5-49A2-D570-2FD4-62B50387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1345E0D-6260-40B8-F3EF-A1C1CB929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55DD475-78CD-5C76-F3F7-9EB52B23C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5" y="0"/>
            <a:ext cx="2986866" cy="2986866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F0E000B-F8DF-93B5-6F7F-41A8BCC6B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1" y="0"/>
            <a:ext cx="2986866" cy="2986866"/>
          </a:xfrm>
          <a:prstGeom prst="rect">
            <a:avLst/>
          </a:prstGeom>
        </p:spPr>
      </p:pic>
      <p:sp>
        <p:nvSpPr>
          <p:cNvPr id="8" name="Título 27">
            <a:extLst>
              <a:ext uri="{FF2B5EF4-FFF2-40B4-BE49-F238E27FC236}">
                <a16:creationId xmlns:a16="http://schemas.microsoft.com/office/drawing/2014/main" id="{F7A09642-4E94-D0D0-40AF-07FE44CF353B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EB1E086-8AFE-9A84-5759-8CE376FA0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0" y="2986869"/>
            <a:ext cx="2990845" cy="2990845"/>
          </a:xfrm>
          <a:prstGeom prst="rect">
            <a:avLst/>
          </a:prstGeom>
        </p:spPr>
      </p:pic>
      <p:pic>
        <p:nvPicPr>
          <p:cNvPr id="3" name="Imagen 2" descr="Imagen en blanco y negro de una persona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FE4A069D-9274-28FA-DE28-FB8454E34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65" y="2986866"/>
            <a:ext cx="2990845" cy="2990845"/>
          </a:xfrm>
          <a:prstGeom prst="rect">
            <a:avLst/>
          </a:prstGeom>
        </p:spPr>
      </p:pic>
      <p:pic>
        <p:nvPicPr>
          <p:cNvPr id="9" name="Imagen 8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98F5A6C-3184-5E0F-EBE8-A090FA887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10" y="2986866"/>
            <a:ext cx="2990845" cy="2990845"/>
          </a:xfrm>
          <a:prstGeom prst="rect">
            <a:avLst/>
          </a:prstGeom>
        </p:spPr>
      </p:pic>
      <p:pic>
        <p:nvPicPr>
          <p:cNvPr id="10" name="Imagen 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30B91C50-D8FB-9D72-234A-E4DDCE3C9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312" y="2986866"/>
            <a:ext cx="2990845" cy="2990845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9096186F-C1FD-CD33-55B7-EA6DA08205A7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74FFAB1-55C5-C9A1-9B36-4F8AF787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4077B3-C385-6F08-0633-241B56D77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0"/>
            <a:ext cx="2990848" cy="29908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801825-B2D1-40D3-1DF2-27E29ACAB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3" y="0"/>
            <a:ext cx="2990848" cy="2990848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2D31F13-282E-6421-D9DC-0ED81C844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0" y="-3083"/>
            <a:ext cx="2990848" cy="2990848"/>
          </a:xfrm>
          <a:prstGeom prst="rect">
            <a:avLst/>
          </a:prstGeom>
        </p:spPr>
      </p:pic>
      <p:sp>
        <p:nvSpPr>
          <p:cNvPr id="8" name="Título 27">
            <a:extLst>
              <a:ext uri="{FF2B5EF4-FFF2-40B4-BE49-F238E27FC236}">
                <a16:creationId xmlns:a16="http://schemas.microsoft.com/office/drawing/2014/main" id="{A366B8B0-8803-D20F-041F-BA5643FB7B7B}"/>
              </a:ext>
            </a:extLst>
          </p:cNvPr>
          <p:cNvSpPr txBox="1">
            <a:spLocks/>
          </p:cNvSpPr>
          <p:nvPr/>
        </p:nvSpPr>
        <p:spPr>
          <a:xfrm>
            <a:off x="749603" y="1640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>
                <a:solidFill>
                  <a:schemeClr val="bg1"/>
                </a:solidFill>
              </a:rPr>
              <a:t>Flair</a:t>
            </a:r>
            <a:r>
              <a:rPr lang="es-MX" sz="3200" dirty="0">
                <a:solidFill>
                  <a:schemeClr val="bg1"/>
                </a:solidFill>
              </a:rPr>
              <a:t>                            T1                  </a:t>
            </a:r>
            <a:r>
              <a:rPr lang="es-MX" sz="3200" dirty="0" err="1">
                <a:solidFill>
                  <a:schemeClr val="bg1"/>
                </a:solidFill>
              </a:rPr>
              <a:t>T1</a:t>
            </a:r>
            <a:r>
              <a:rPr lang="es-MX" sz="3200" dirty="0">
                <a:solidFill>
                  <a:schemeClr val="bg1"/>
                </a:solidFill>
              </a:rPr>
              <a:t> contraste                      T2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2" name="Imagen 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C07E61C-9390-A9C1-647F-9D92814C8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7765"/>
            <a:ext cx="2990848" cy="2990848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A62E73B-CC11-CF6F-45CF-628E5AEE1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2987765"/>
            <a:ext cx="2990845" cy="2990845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E33E8DE-28BA-E3B2-5B4B-293415383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50" y="2987765"/>
            <a:ext cx="2990845" cy="2990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5B5B44-6D0D-4D72-8E42-17183F5412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5" y="2987765"/>
            <a:ext cx="2990845" cy="2990845"/>
          </a:xfrm>
          <a:prstGeom prst="rect">
            <a:avLst/>
          </a:prstGeom>
        </p:spPr>
      </p:pic>
      <p:sp>
        <p:nvSpPr>
          <p:cNvPr id="11" name="Título 27">
            <a:extLst>
              <a:ext uri="{FF2B5EF4-FFF2-40B4-BE49-F238E27FC236}">
                <a16:creationId xmlns:a16="http://schemas.microsoft.com/office/drawing/2014/main" id="{F0992FF5-1327-24CC-AB49-81AF457B362B}"/>
              </a:ext>
            </a:extLst>
          </p:cNvPr>
          <p:cNvSpPr txBox="1">
            <a:spLocks/>
          </p:cNvSpPr>
          <p:nvPr/>
        </p:nvSpPr>
        <p:spPr>
          <a:xfrm>
            <a:off x="838200" y="465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01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5</cp:revision>
  <dcterms:created xsi:type="dcterms:W3CDTF">2023-11-08T22:30:05Z</dcterms:created>
  <dcterms:modified xsi:type="dcterms:W3CDTF">2023-11-09T01:37:45Z</dcterms:modified>
</cp:coreProperties>
</file>