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15F84-706C-A508-E378-C6E0F608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B4373F-AF55-6B4E-D8E4-339C0295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3DA55-D791-63E8-1A55-C4ACD5BF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752F0-0C72-B2D0-011C-F56B82C6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F444F-A5F3-ED11-DAC3-A96B334E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086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18B0A-76A6-928B-47C0-C4847E33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0BAA4F-A4AA-FFF1-1EAD-09390CFB0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7F911-2291-D750-048C-73620943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015EB2-22A4-0DD2-7974-3301E1BB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8C0D6-C2DB-3263-10B4-A0892D25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19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4672D4-5ADB-A555-CD57-857152CF0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1395B2-E488-B048-0E83-2340A8E1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088588-71C3-6FF7-25F3-DD6DAF0D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5FF44-C304-DB95-4BAB-868AD1D7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44352-23FE-4F65-08AE-18E2D50B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84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431B5-27D1-7C7C-24EC-9EC0D9D1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15F70-FB49-9EC5-2457-98888972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ED47-E2E9-B7E7-BDC7-8FD16222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4A364-F4EA-9738-6226-E402A568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7CB0B2-1504-B9E9-B2AD-5B27DC98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427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17E24-0B7F-5965-BDC1-A0EEE42B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B51BF5-89D8-BCFA-4D1B-57B5BEB4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D7FD6-530A-5ED9-DDA5-D31A975C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EFAECB-045F-1EEC-CAEE-26DBBEE5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99FDB-779E-289A-F1B1-7A244087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172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CB183-F609-E5C0-D4FF-10AEF6E2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35677-7A80-9A41-0FDC-9B25F7DE8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5491CB-1220-543D-6F65-45CD426D9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9BEEE9-F5F8-F778-1082-13347A25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7BE222-8709-AF62-E73C-434BDE09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50FD7B-96E4-76F1-1657-91F5E289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874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5164C-4980-E6B2-C137-BF5C2EE5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137643-9797-321F-7D74-CBD9E2C0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93D61B-993A-ADDF-BA08-F04B375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F3DFF5-C702-3EF5-09EE-BE69D240E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3466B7-70EF-FEBD-FE89-1F5ED5388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7942F5-2238-113C-6FC6-7EE96BFC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E5033C-658E-C4C5-C5BF-3914F0BE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DE731B-3B10-11B9-0BDB-6EBCEBA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34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F87F5-58D1-A52F-5A6C-E4193D8D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8672DE-33E9-4F4B-2BCC-A1655B80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8A612B-2506-56F0-DEEB-00DBB34D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E12BDC-2E5F-3073-6EFA-3B37C7DE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172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2916E8-DB99-D261-46AF-995CB383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F60CB4-5FDE-878C-E4B3-87F31396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680714-60C1-7869-8740-EA63F401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07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78FD-8F1F-1522-456F-B6071C5E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7A3FB-67CE-5679-662B-DBB4446E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025BF8-47E2-DAB2-6367-DA1949E4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D01CDC-5ACA-FA9E-B09A-10B00081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AEC8C3-57F6-17AE-4920-19618183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84EDE2-B799-3C4E-E94A-F47F8F9C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53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CC5D4-73CB-F856-28AE-5773EC24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599C41-D83E-97D2-7E55-90664ABB1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F8D2F6-167F-35E1-AEC4-BF964B3B3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003306-9D7C-76AE-D210-62D6BE51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5A9794-5A87-B340-48D2-CCCC15F5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43152D-2239-AC35-8FE7-72FDE204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7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DBC2A5-8BE3-3886-0FC1-83718959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313639-1923-7BA4-5059-7BF5094F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2BC23-E8E8-BD9E-8515-29D326069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4AB8A-BF7A-EB6F-5942-E7D6BE662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219FB1-EE87-56D9-5236-0E0564AFF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795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6272E33-4150-0588-951D-8FCDF8665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1088"/>
            <a:ext cx="2990845" cy="1939119"/>
          </a:xfrm>
          <a:prstGeom prst="rect">
            <a:avLst/>
          </a:prstGeom>
        </p:spPr>
      </p:pic>
      <p:pic>
        <p:nvPicPr>
          <p:cNvPr id="13" name="Imagen 1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29F5234-61DE-4C24-EE84-EB6F0E76C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11088"/>
            <a:ext cx="2990845" cy="1939119"/>
          </a:xfrm>
          <a:prstGeom prst="rect">
            <a:avLst/>
          </a:prstGeom>
        </p:spPr>
      </p:pic>
      <p:pic>
        <p:nvPicPr>
          <p:cNvPr id="14" name="Imagen 1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19CA722E-58CC-ACF4-3476-C7935CDC6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7" y="1"/>
            <a:ext cx="2990845" cy="1939119"/>
          </a:xfrm>
          <a:prstGeom prst="rect">
            <a:avLst/>
          </a:prstGeom>
        </p:spPr>
      </p:pic>
      <p:pic>
        <p:nvPicPr>
          <p:cNvPr id="15" name="Imagen 1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00240F4-85AF-FB4E-F6DD-76A9B4A83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4" y="0"/>
            <a:ext cx="2990832" cy="193911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3196158-4308-D22D-9D1A-2601257B82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" y="1897586"/>
            <a:ext cx="2990845" cy="193911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98E3AF6-F611-CB24-605C-E4C3C33C99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36" y="1897586"/>
            <a:ext cx="2990845" cy="193911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8A71811-4D04-1142-E9F5-8D297E5687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1" y="1897586"/>
            <a:ext cx="2990845" cy="193911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89BACEC-1145-6203-3A4B-D91EBAE2AC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26" y="1897585"/>
            <a:ext cx="2990845" cy="1939119"/>
          </a:xfrm>
          <a:prstGeom prst="rect">
            <a:avLst/>
          </a:prstGeom>
        </p:spPr>
      </p:pic>
      <p:sp>
        <p:nvSpPr>
          <p:cNvPr id="32" name="Título 27">
            <a:extLst>
              <a:ext uri="{FF2B5EF4-FFF2-40B4-BE49-F238E27FC236}">
                <a16:creationId xmlns:a16="http://schemas.microsoft.com/office/drawing/2014/main" id="{21CE1D67-86EB-59EF-8FBB-D0912268735F}"/>
              </a:ext>
            </a:extLst>
          </p:cNvPr>
          <p:cNvSpPr txBox="1">
            <a:spLocks/>
          </p:cNvSpPr>
          <p:nvPr/>
        </p:nvSpPr>
        <p:spPr>
          <a:xfrm>
            <a:off x="83777" y="6135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  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33" name="Título 27">
            <a:extLst>
              <a:ext uri="{FF2B5EF4-FFF2-40B4-BE49-F238E27FC236}">
                <a16:creationId xmlns:a16="http://schemas.microsoft.com/office/drawing/2014/main" id="{20D8825C-65D5-76C2-5DE5-42F50D9D88A8}"/>
              </a:ext>
            </a:extLst>
          </p:cNvPr>
          <p:cNvSpPr txBox="1">
            <a:spLocks/>
          </p:cNvSpPr>
          <p:nvPr/>
        </p:nvSpPr>
        <p:spPr>
          <a:xfrm>
            <a:off x="228629" y="2427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4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38486C36-B6AC-6D2E-3834-2787CD1E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3455" cy="1927844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225C3C5-0233-D41B-FF1F-57D0E00BF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6" y="11182"/>
            <a:ext cx="2973602" cy="1927940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922837BD-66B6-3E5E-8DE4-D8E8CA647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913" y="11178"/>
            <a:ext cx="2973602" cy="1927940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9EA8612-1C4F-D6BD-ADC8-97EA99B6A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47" y="11182"/>
            <a:ext cx="2973603" cy="1927940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260774E-E625-E420-5D0D-2D57B0A1D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27844"/>
            <a:ext cx="2990845" cy="19391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D10EBE9-F355-CA46-9BEF-3742756B0A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3" y="1927841"/>
            <a:ext cx="2990845" cy="1939119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8943DED-9D2F-29FC-4B62-97FE753F9A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5" y="1927838"/>
            <a:ext cx="2990845" cy="1939119"/>
          </a:xfrm>
          <a:prstGeom prst="rect">
            <a:avLst/>
          </a:prstGeom>
        </p:spPr>
      </p:pic>
      <p:pic>
        <p:nvPicPr>
          <p:cNvPr id="11" name="Imagen 1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2021D2F-3322-E0FD-8B81-6288623861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24" y="1927838"/>
            <a:ext cx="2990845" cy="1939119"/>
          </a:xfrm>
          <a:prstGeom prst="rect">
            <a:avLst/>
          </a:prstGeom>
        </p:spPr>
      </p:pic>
      <p:sp>
        <p:nvSpPr>
          <p:cNvPr id="12" name="Título 27">
            <a:extLst>
              <a:ext uri="{FF2B5EF4-FFF2-40B4-BE49-F238E27FC236}">
                <a16:creationId xmlns:a16="http://schemas.microsoft.com/office/drawing/2014/main" id="{B0433A4D-D135-C8E7-1120-ADB8AD8F44F6}"/>
              </a:ext>
            </a:extLst>
          </p:cNvPr>
          <p:cNvSpPr txBox="1">
            <a:spLocks/>
          </p:cNvSpPr>
          <p:nvPr/>
        </p:nvSpPr>
        <p:spPr>
          <a:xfrm>
            <a:off x="83777" y="6135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  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13" name="Título 27">
            <a:extLst>
              <a:ext uri="{FF2B5EF4-FFF2-40B4-BE49-F238E27FC236}">
                <a16:creationId xmlns:a16="http://schemas.microsoft.com/office/drawing/2014/main" id="{AF80D2B6-2CF4-031F-8A9C-671F77BC3A7E}"/>
              </a:ext>
            </a:extLst>
          </p:cNvPr>
          <p:cNvSpPr txBox="1">
            <a:spLocks/>
          </p:cNvSpPr>
          <p:nvPr/>
        </p:nvSpPr>
        <p:spPr>
          <a:xfrm>
            <a:off x="228629" y="2427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2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DA0A979-17DC-7281-283E-5844885A0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4"/>
            <a:ext cx="2996988" cy="1943102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9E45663-7F44-852D-B403-7E603940E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88" y="12874"/>
            <a:ext cx="2987461" cy="1936925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C9CFB25-B3A7-E33A-7284-D6B97B44A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64" y="9488"/>
            <a:ext cx="2987461" cy="1936925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C80FAA7-D992-B218-1F06-A51C623F5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49" y="0"/>
            <a:ext cx="2987461" cy="1936925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FFA0547-E55E-C0E7-B821-6CA3C5DBD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186"/>
            <a:ext cx="2990845" cy="1939119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E90C2C8-2AD8-644B-181A-EF2E30CA1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1953186"/>
            <a:ext cx="2990845" cy="1939119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FDC0239-C16D-2EEC-97F0-D59346CE0F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8" y="1953186"/>
            <a:ext cx="2990845" cy="1939119"/>
          </a:xfrm>
          <a:prstGeom prst="rect">
            <a:avLst/>
          </a:prstGeom>
        </p:spPr>
      </p:pic>
      <p:pic>
        <p:nvPicPr>
          <p:cNvPr id="11" name="Imagen 10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BC444C8-54DE-0AD3-898B-D30E5424FA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93" y="1953185"/>
            <a:ext cx="2973744" cy="1928032"/>
          </a:xfrm>
          <a:prstGeom prst="rect">
            <a:avLst/>
          </a:prstGeom>
        </p:spPr>
      </p:pic>
      <p:sp>
        <p:nvSpPr>
          <p:cNvPr id="12" name="Título 27">
            <a:extLst>
              <a:ext uri="{FF2B5EF4-FFF2-40B4-BE49-F238E27FC236}">
                <a16:creationId xmlns:a16="http://schemas.microsoft.com/office/drawing/2014/main" id="{1F084CDF-F5C0-5A6B-C3A4-E83F0F7641D7}"/>
              </a:ext>
            </a:extLst>
          </p:cNvPr>
          <p:cNvSpPr txBox="1">
            <a:spLocks/>
          </p:cNvSpPr>
          <p:nvPr/>
        </p:nvSpPr>
        <p:spPr>
          <a:xfrm>
            <a:off x="83777" y="6135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  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13" name="Título 27">
            <a:extLst>
              <a:ext uri="{FF2B5EF4-FFF2-40B4-BE49-F238E27FC236}">
                <a16:creationId xmlns:a16="http://schemas.microsoft.com/office/drawing/2014/main" id="{72FF7257-C9BE-DCED-B1CC-4A156C0E3E5F}"/>
              </a:ext>
            </a:extLst>
          </p:cNvPr>
          <p:cNvSpPr txBox="1">
            <a:spLocks/>
          </p:cNvSpPr>
          <p:nvPr/>
        </p:nvSpPr>
        <p:spPr>
          <a:xfrm>
            <a:off x="228629" y="2427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1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CB31376-F9A7-FA9D-C8B5-5C37F5208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990848" cy="1939121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9FBB4A3-DADB-3A21-6F53-0E011F242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9" y="2"/>
            <a:ext cx="2990846" cy="1939120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">
            <a:extLst>
              <a:ext uri="{FF2B5EF4-FFF2-40B4-BE49-F238E27FC236}">
                <a16:creationId xmlns:a16="http://schemas.microsoft.com/office/drawing/2014/main" id="{DFD4B031-D2BB-C7C5-C5DD-F70667B33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2" y="1"/>
            <a:ext cx="2990847" cy="1939120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BC5A286-63CF-B8DE-DADF-F07A3DA6A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4" y="0"/>
            <a:ext cx="2990845" cy="1939119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BC1728F-DAD6-E739-8361-7A488737B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" y="1939119"/>
            <a:ext cx="2990848" cy="1939121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EC70CEA-426A-74A6-D45E-D06AC3DB8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36" y="1939119"/>
            <a:ext cx="2990848" cy="1939121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2196C1D-D7AF-C54E-E55E-075BD2948E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4" y="1939119"/>
            <a:ext cx="2990848" cy="1939121"/>
          </a:xfrm>
          <a:prstGeom prst="rect">
            <a:avLst/>
          </a:prstGeom>
        </p:spPr>
      </p:pic>
      <p:pic>
        <p:nvPicPr>
          <p:cNvPr id="11" name="Imagen 10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4340D0A-04CA-582B-C835-DDA0D94F03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1" y="1939119"/>
            <a:ext cx="2990848" cy="1939121"/>
          </a:xfrm>
          <a:prstGeom prst="rect">
            <a:avLst/>
          </a:prstGeom>
        </p:spPr>
      </p:pic>
      <p:sp>
        <p:nvSpPr>
          <p:cNvPr id="12" name="Título 27">
            <a:extLst>
              <a:ext uri="{FF2B5EF4-FFF2-40B4-BE49-F238E27FC236}">
                <a16:creationId xmlns:a16="http://schemas.microsoft.com/office/drawing/2014/main" id="{76395419-4FD4-412C-1CF1-798A3A9872CE}"/>
              </a:ext>
            </a:extLst>
          </p:cNvPr>
          <p:cNvSpPr txBox="1">
            <a:spLocks/>
          </p:cNvSpPr>
          <p:nvPr/>
        </p:nvSpPr>
        <p:spPr>
          <a:xfrm>
            <a:off x="83777" y="6135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  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13" name="Título 27">
            <a:extLst>
              <a:ext uri="{FF2B5EF4-FFF2-40B4-BE49-F238E27FC236}">
                <a16:creationId xmlns:a16="http://schemas.microsoft.com/office/drawing/2014/main" id="{88E3D449-B45D-9472-FF2D-88E074684AE9}"/>
              </a:ext>
            </a:extLst>
          </p:cNvPr>
          <p:cNvSpPr txBox="1">
            <a:spLocks/>
          </p:cNvSpPr>
          <p:nvPr/>
        </p:nvSpPr>
        <p:spPr>
          <a:xfrm>
            <a:off x="228629" y="2427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5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CF67314-75BC-0229-775E-21364D60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0848" cy="1939121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0C8B3A6-2A89-75D4-7781-631B6F4D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0"/>
            <a:ext cx="2990848" cy="1939121"/>
          </a:xfrm>
          <a:prstGeom prst="rect">
            <a:avLst/>
          </a:prstGeom>
        </p:spPr>
      </p:pic>
      <p:pic>
        <p:nvPicPr>
          <p:cNvPr id="4" name="Imagen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E5715CE9-2781-F2EE-D196-AB8263883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4" y="0"/>
            <a:ext cx="2990849" cy="1939122"/>
          </a:xfrm>
          <a:prstGeom prst="rect">
            <a:avLst/>
          </a:prstGeom>
        </p:spPr>
      </p:pic>
      <p:pic>
        <p:nvPicPr>
          <p:cNvPr id="5" name="Imagen 4" descr="Imagen que contiene animal, pequeño, oscuro, tabla&#10;&#10;Descripción generada automáticamente">
            <a:extLst>
              <a:ext uri="{FF2B5EF4-FFF2-40B4-BE49-F238E27FC236}">
                <a16:creationId xmlns:a16="http://schemas.microsoft.com/office/drawing/2014/main" id="{0676602F-1F10-D1D7-E73F-073A7DA31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0" y="0"/>
            <a:ext cx="2990849" cy="1939122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1A9AA989-624B-54AE-3D30-059B838B6E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9121"/>
            <a:ext cx="2990845" cy="1939119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A0B9955-A904-3741-D085-37A96F6216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1939121"/>
            <a:ext cx="2973751" cy="1928036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1C0281B-BCC1-B75B-C0D0-12BEF2D304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96" y="1928038"/>
            <a:ext cx="2990845" cy="1939119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484728A-1044-4040-85E3-0B60EAE8D4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441" y="1928038"/>
            <a:ext cx="3007939" cy="1950202"/>
          </a:xfrm>
          <a:prstGeom prst="rect">
            <a:avLst/>
          </a:prstGeom>
        </p:spPr>
      </p:pic>
      <p:sp>
        <p:nvSpPr>
          <p:cNvPr id="10" name="Título 27">
            <a:extLst>
              <a:ext uri="{FF2B5EF4-FFF2-40B4-BE49-F238E27FC236}">
                <a16:creationId xmlns:a16="http://schemas.microsoft.com/office/drawing/2014/main" id="{46503D32-E102-033E-1CCA-9178309BF0D1}"/>
              </a:ext>
            </a:extLst>
          </p:cNvPr>
          <p:cNvSpPr txBox="1">
            <a:spLocks/>
          </p:cNvSpPr>
          <p:nvPr/>
        </p:nvSpPr>
        <p:spPr>
          <a:xfrm>
            <a:off x="83777" y="6135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  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11" name="Título 27">
            <a:extLst>
              <a:ext uri="{FF2B5EF4-FFF2-40B4-BE49-F238E27FC236}">
                <a16:creationId xmlns:a16="http://schemas.microsoft.com/office/drawing/2014/main" id="{4706CFAB-2F99-1982-1A14-8D05543693BD}"/>
              </a:ext>
            </a:extLst>
          </p:cNvPr>
          <p:cNvSpPr txBox="1">
            <a:spLocks/>
          </p:cNvSpPr>
          <p:nvPr/>
        </p:nvSpPr>
        <p:spPr>
          <a:xfrm>
            <a:off x="228629" y="2427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0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4094ECA-97ED-F66A-2081-FC5EBA909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988" cy="1943102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BC03474-FC06-56A4-0EAB-EA94C759F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7" y="0"/>
            <a:ext cx="2990847" cy="1939120"/>
          </a:xfrm>
          <a:prstGeom prst="rect">
            <a:avLst/>
          </a:prstGeom>
        </p:spPr>
      </p:pic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B723989-252D-794C-2F06-699F046B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5" y="-3982"/>
            <a:ext cx="2986866" cy="19365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85EC1E-FD84-B4A4-3D96-ADB8AFD8B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01" y="-3982"/>
            <a:ext cx="2975755" cy="1929336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62246A4-0AEF-54F1-E2B3-406A90FB0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354"/>
            <a:ext cx="2990845" cy="1939119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9FD4AD9-DAC0-F357-817E-29CA59D5FF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1925351"/>
            <a:ext cx="2990845" cy="1939119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48C23F3-E5EF-F3D9-AC2C-375B5DF8B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0" y="1925351"/>
            <a:ext cx="2990845" cy="1939119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C28EEA4-CFBE-CB48-D035-7BEB9EF57E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2" y="1925351"/>
            <a:ext cx="2990845" cy="1939119"/>
          </a:xfrm>
          <a:prstGeom prst="rect">
            <a:avLst/>
          </a:prstGeom>
        </p:spPr>
      </p:pic>
      <p:sp>
        <p:nvSpPr>
          <p:cNvPr id="10" name="Título 27">
            <a:extLst>
              <a:ext uri="{FF2B5EF4-FFF2-40B4-BE49-F238E27FC236}">
                <a16:creationId xmlns:a16="http://schemas.microsoft.com/office/drawing/2014/main" id="{532D0E3A-DBFB-0FB0-48BF-524D248A6004}"/>
              </a:ext>
            </a:extLst>
          </p:cNvPr>
          <p:cNvSpPr txBox="1">
            <a:spLocks/>
          </p:cNvSpPr>
          <p:nvPr/>
        </p:nvSpPr>
        <p:spPr>
          <a:xfrm>
            <a:off x="83777" y="6135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  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11" name="Título 27">
            <a:extLst>
              <a:ext uri="{FF2B5EF4-FFF2-40B4-BE49-F238E27FC236}">
                <a16:creationId xmlns:a16="http://schemas.microsoft.com/office/drawing/2014/main" id="{C85D12B2-9CCB-CBE8-6E68-6F44D0295232}"/>
              </a:ext>
            </a:extLst>
          </p:cNvPr>
          <p:cNvSpPr txBox="1">
            <a:spLocks/>
          </p:cNvSpPr>
          <p:nvPr/>
        </p:nvSpPr>
        <p:spPr>
          <a:xfrm>
            <a:off x="228629" y="2427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DDB419A-9160-AED8-DB26-CCDE47961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2990848" cy="193912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B5F53B6-FB01-6BA7-CE40-4FE7BFA9A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9525"/>
            <a:ext cx="2990848" cy="1939121"/>
          </a:xfrm>
          <a:prstGeom prst="rect">
            <a:avLst/>
          </a:prstGeom>
        </p:spPr>
      </p:pic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B41AE29-1AD2-E0FB-108D-BE6603FA0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42" y="9525"/>
            <a:ext cx="2990848" cy="1939121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03D2621-0D0E-2E11-15BE-565564262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598" y="0"/>
            <a:ext cx="3005539" cy="1948646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C70D967-3E54-33EA-E3FE-C65FBBD646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8646"/>
            <a:ext cx="2990845" cy="1939119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D4F2532-03C4-8C60-9D56-DF0742B9E6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1948643"/>
            <a:ext cx="2990845" cy="1939119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C8B6293-856F-AC3F-C908-707598902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1" y="1948643"/>
            <a:ext cx="2973602" cy="1927940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CFAD610-A679-EC61-B055-DBF5CE5703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2" y="1948643"/>
            <a:ext cx="2990845" cy="1939119"/>
          </a:xfrm>
          <a:prstGeom prst="rect">
            <a:avLst/>
          </a:prstGeom>
        </p:spPr>
      </p:pic>
      <p:sp>
        <p:nvSpPr>
          <p:cNvPr id="10" name="Título 27">
            <a:extLst>
              <a:ext uri="{FF2B5EF4-FFF2-40B4-BE49-F238E27FC236}">
                <a16:creationId xmlns:a16="http://schemas.microsoft.com/office/drawing/2014/main" id="{8894E094-5E40-C00D-02E2-36F5F810FF00}"/>
              </a:ext>
            </a:extLst>
          </p:cNvPr>
          <p:cNvSpPr txBox="1">
            <a:spLocks/>
          </p:cNvSpPr>
          <p:nvPr/>
        </p:nvSpPr>
        <p:spPr>
          <a:xfrm>
            <a:off x="83777" y="6135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  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11" name="Título 27">
            <a:extLst>
              <a:ext uri="{FF2B5EF4-FFF2-40B4-BE49-F238E27FC236}">
                <a16:creationId xmlns:a16="http://schemas.microsoft.com/office/drawing/2014/main" id="{A752B78C-1124-19D5-9487-0194D95E1E65}"/>
              </a:ext>
            </a:extLst>
          </p:cNvPr>
          <p:cNvSpPr txBox="1">
            <a:spLocks/>
          </p:cNvSpPr>
          <p:nvPr/>
        </p:nvSpPr>
        <p:spPr>
          <a:xfrm>
            <a:off x="228629" y="2427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57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63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 ocampo</dc:creator>
  <cp:lastModifiedBy>robert ocampo</cp:lastModifiedBy>
  <cp:revision>8</cp:revision>
  <dcterms:created xsi:type="dcterms:W3CDTF">2023-11-08T22:30:05Z</dcterms:created>
  <dcterms:modified xsi:type="dcterms:W3CDTF">2023-11-09T01:51:44Z</dcterms:modified>
</cp:coreProperties>
</file>