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15F84-706C-A508-E378-C6E0F608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B4373F-AF55-6B4E-D8E4-339C0295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DA55-D791-63E8-1A55-C4ACD5BF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752F0-0C72-B2D0-011C-F56B82C6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F444F-A5F3-ED11-DAC3-A96B334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86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18B0A-76A6-928B-47C0-C4847E33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BAA4F-A4AA-FFF1-1EAD-09390CFB0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7F911-2291-D750-048C-73620943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15EB2-22A4-0DD2-7974-3301E1BB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8C0D6-C2DB-3263-10B4-A0892D25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19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672D4-5ADB-A555-CD57-857152CF0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1395B2-E488-B048-0E83-2340A8E1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88588-71C3-6FF7-25F3-DD6DAF0D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5FF44-C304-DB95-4BAB-868AD1D7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44352-23FE-4F65-08AE-18E2D50B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84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31B5-27D1-7C7C-24EC-9EC0D9D1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15F70-FB49-9EC5-2457-98888972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ED47-E2E9-B7E7-BDC7-8FD1622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4A364-F4EA-9738-6226-E402A568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7CB0B2-1504-B9E9-B2AD-5B27DC98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27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7E24-0B7F-5965-BDC1-A0EEE42B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51BF5-89D8-BCFA-4D1B-57B5BEB4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D7FD6-530A-5ED9-DDA5-D31A975C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FAECB-045F-1EEC-CAEE-26DBBEE5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99FDB-779E-289A-F1B1-7A244087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17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CB183-F609-E5C0-D4FF-10AEF6E2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35677-7A80-9A41-0FDC-9B25F7DE8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491CB-1220-543D-6F65-45CD426D9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BEEE9-F5F8-F778-1082-13347A25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BE222-8709-AF62-E73C-434BDE09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0FD7B-96E4-76F1-1657-91F5E289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7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164C-4980-E6B2-C137-BF5C2EE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37643-9797-321F-7D74-CBD9E2C0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93D61B-993A-ADDF-BA08-F04B375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F3DFF5-C702-3EF5-09EE-BE69D240E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3466B7-70EF-FEBD-FE89-1F5ED5388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7942F5-2238-113C-6FC6-7EE96BFC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E5033C-658E-C4C5-C5BF-3914F0BE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DE731B-3B10-11B9-0BDB-6EBCEBA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34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F87F5-58D1-A52F-5A6C-E4193D8D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8672DE-33E9-4F4B-2BCC-A1655B8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8A612B-2506-56F0-DEEB-00DBB34D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E12BDC-2E5F-3073-6EFA-3B37C7DE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72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2916E8-DB99-D261-46AF-995CB38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F60CB4-5FDE-878C-E4B3-87F31396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80714-60C1-7869-8740-EA63F40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07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78FD-8F1F-1522-456F-B6071C5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7A3FB-67CE-5679-662B-DBB4446E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025BF8-47E2-DAB2-6367-DA1949E4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D01CDC-5ACA-FA9E-B09A-10B00081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AEC8C3-57F6-17AE-4920-19618183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4EDE2-B799-3C4E-E94A-F47F8F9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53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CC5D4-73CB-F856-28AE-5773EC24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599C41-D83E-97D2-7E55-90664ABB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F8D2F6-167F-35E1-AEC4-BF964B3B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003306-9D7C-76AE-D210-62D6BE51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5A9794-5A87-B340-48D2-CCCC15F5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3152D-2239-AC35-8FE7-72FDE204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7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DBC2A5-8BE3-3886-0FC1-83718959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313639-1923-7BA4-5059-7BF5094F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2BC23-E8E8-BD9E-8515-29D3260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4AB8A-BF7A-EB6F-5942-E7D6BE662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219FB1-EE87-56D9-5236-0E0564AFF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795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E5BB728-BC4E-5C6B-5176-241A6604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2181"/>
            <a:ext cx="2990845" cy="1939119"/>
          </a:xfrm>
          <a:prstGeom prst="rect">
            <a:avLst/>
          </a:prstGeom>
        </p:spPr>
      </p:pic>
      <p:pic>
        <p:nvPicPr>
          <p:cNvPr id="25" name="Imagen 2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7C69109-18DE-A951-6FF6-6C06B50F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6" y="11094"/>
            <a:ext cx="2990846" cy="1939120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422B82C-3A4C-9F4C-C54C-4FBAA1EE5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11086"/>
            <a:ext cx="2990859" cy="1939128"/>
          </a:xfrm>
          <a:prstGeom prst="rect">
            <a:avLst/>
          </a:prstGeom>
        </p:spPr>
      </p:pic>
      <p:pic>
        <p:nvPicPr>
          <p:cNvPr id="27" name="Imagen 2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14661CC-2EE2-CAB8-39A8-B8B87A05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0"/>
            <a:ext cx="3007957" cy="195021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AAE18C5-D13C-6534-96B1-A0A8610AF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2391"/>
            <a:ext cx="2990845" cy="193911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2A5B061-3868-E3B9-D8E9-173E61DB97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1972390"/>
            <a:ext cx="2990845" cy="193911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35DDD06-595C-62BD-67A4-EBB8D24B9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1972389"/>
            <a:ext cx="2990845" cy="193911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ECABF9FB-8F87-4800-F768-95748A250B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1972387"/>
            <a:ext cx="2990845" cy="1939119"/>
          </a:xfrm>
          <a:prstGeom prst="rect">
            <a:avLst/>
          </a:prstGeom>
        </p:spPr>
      </p:pic>
      <p:sp>
        <p:nvSpPr>
          <p:cNvPr id="2" name="Título 27">
            <a:extLst>
              <a:ext uri="{FF2B5EF4-FFF2-40B4-BE49-F238E27FC236}">
                <a16:creationId xmlns:a16="http://schemas.microsoft.com/office/drawing/2014/main" id="{5D933457-6901-BACD-46D4-A15ECB9177D8}"/>
              </a:ext>
            </a:extLst>
          </p:cNvPr>
          <p:cNvSpPr txBox="1">
            <a:spLocks/>
          </p:cNvSpPr>
          <p:nvPr/>
        </p:nvSpPr>
        <p:spPr>
          <a:xfrm>
            <a:off x="-466639" y="-814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3" name="Título 27">
            <a:extLst>
              <a:ext uri="{FF2B5EF4-FFF2-40B4-BE49-F238E27FC236}">
                <a16:creationId xmlns:a16="http://schemas.microsoft.com/office/drawing/2014/main" id="{1A0E8523-AE45-C732-F265-416A435B1B4F}"/>
              </a:ext>
            </a:extLst>
          </p:cNvPr>
          <p:cNvSpPr txBox="1">
            <a:spLocks/>
          </p:cNvSpPr>
          <p:nvPr/>
        </p:nvSpPr>
        <p:spPr>
          <a:xfrm>
            <a:off x="-348420" y="1173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1F9DC14-11A6-C858-7093-500E41D7D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8394" cy="1950497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03DFB3B-801F-6E1A-47B9-79C2BC70D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3"/>
            <a:ext cx="2990993" cy="1939215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0326141-091C-5A2F-254A-7257CD9AA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1" y="11278"/>
            <a:ext cx="2973602" cy="1927940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C3B66D3-89F8-21DF-9DB4-CC9BC033E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6" y="11278"/>
            <a:ext cx="2973603" cy="1927940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9CF22D1-FBCD-3352-5DFE-C45FC0A5C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73" y="1961791"/>
            <a:ext cx="2990845" cy="19391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0BC0AD-C153-2C04-89B8-398746A10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73" y="1961787"/>
            <a:ext cx="2990846" cy="1939120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B7CF55A-33CB-544C-9762-B712405CCD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14" y="1961780"/>
            <a:ext cx="2990845" cy="1939119"/>
          </a:xfrm>
          <a:prstGeom prst="rect">
            <a:avLst/>
          </a:prstGeom>
        </p:spPr>
      </p:pic>
      <p:pic>
        <p:nvPicPr>
          <p:cNvPr id="11" name="Imagen 10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5D540969-9ACD-E159-B859-DD7493C755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41" y="1961772"/>
            <a:ext cx="2990852" cy="1939124"/>
          </a:xfrm>
          <a:prstGeom prst="rect">
            <a:avLst/>
          </a:prstGeom>
        </p:spPr>
      </p:pic>
      <p:sp>
        <p:nvSpPr>
          <p:cNvPr id="12" name="Título 27">
            <a:extLst>
              <a:ext uri="{FF2B5EF4-FFF2-40B4-BE49-F238E27FC236}">
                <a16:creationId xmlns:a16="http://schemas.microsoft.com/office/drawing/2014/main" id="{EA2959F3-CD95-75AF-395D-95CADDF38F0D}"/>
              </a:ext>
            </a:extLst>
          </p:cNvPr>
          <p:cNvSpPr txBox="1">
            <a:spLocks/>
          </p:cNvSpPr>
          <p:nvPr/>
        </p:nvSpPr>
        <p:spPr>
          <a:xfrm>
            <a:off x="-466639" y="-814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3" name="Título 27">
            <a:extLst>
              <a:ext uri="{FF2B5EF4-FFF2-40B4-BE49-F238E27FC236}">
                <a16:creationId xmlns:a16="http://schemas.microsoft.com/office/drawing/2014/main" id="{AAC591BC-A8DC-BF2A-64FE-182BD7E55278}"/>
              </a:ext>
            </a:extLst>
          </p:cNvPr>
          <p:cNvSpPr txBox="1">
            <a:spLocks/>
          </p:cNvSpPr>
          <p:nvPr/>
        </p:nvSpPr>
        <p:spPr>
          <a:xfrm>
            <a:off x="-348420" y="1173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F0C97FE-B944-6865-4BE5-5ADA0E58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87460" cy="1936924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33F16B5-F835-601E-A4B5-E87679D0D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13" y="1"/>
            <a:ext cx="2987460" cy="1936924"/>
          </a:xfrm>
          <a:prstGeom prst="rect">
            <a:avLst/>
          </a:prstGeom>
        </p:spPr>
      </p:pic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95B2D05-6F7A-37FE-F09B-A1D33FF2D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36" y="1"/>
            <a:ext cx="2987460" cy="1936924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D42AC3E-8B47-59F4-D299-3B89CA8C3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10" y="0"/>
            <a:ext cx="2987461" cy="1936925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DA36C7F-7F20-0491-168F-B025F6475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3" y="1936929"/>
            <a:ext cx="2990846" cy="19391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EDD023-63D4-8836-9E68-835F2ADC0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11" y="1936929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8B5F210-1056-C5E0-319E-99693F647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53" y="1936926"/>
            <a:ext cx="2990848" cy="1939121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FFE71A6-71F9-46CD-1AA2-C1E21D74E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51" y="1936925"/>
            <a:ext cx="2990852" cy="1939124"/>
          </a:xfrm>
          <a:prstGeom prst="rect">
            <a:avLst/>
          </a:prstGeom>
        </p:spPr>
      </p:pic>
      <p:sp>
        <p:nvSpPr>
          <p:cNvPr id="10" name="Título 27">
            <a:extLst>
              <a:ext uri="{FF2B5EF4-FFF2-40B4-BE49-F238E27FC236}">
                <a16:creationId xmlns:a16="http://schemas.microsoft.com/office/drawing/2014/main" id="{A16DFC1E-8647-E38F-270B-33EA7BD32A0B}"/>
              </a:ext>
            </a:extLst>
          </p:cNvPr>
          <p:cNvSpPr txBox="1">
            <a:spLocks/>
          </p:cNvSpPr>
          <p:nvPr/>
        </p:nvSpPr>
        <p:spPr>
          <a:xfrm>
            <a:off x="-466639" y="-814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1" name="Título 27">
            <a:extLst>
              <a:ext uri="{FF2B5EF4-FFF2-40B4-BE49-F238E27FC236}">
                <a16:creationId xmlns:a16="http://schemas.microsoft.com/office/drawing/2014/main" id="{57DCC07F-885D-3893-41B6-DEFFEEE0EF15}"/>
              </a:ext>
            </a:extLst>
          </p:cNvPr>
          <p:cNvSpPr txBox="1">
            <a:spLocks/>
          </p:cNvSpPr>
          <p:nvPr/>
        </p:nvSpPr>
        <p:spPr>
          <a:xfrm>
            <a:off x="-348420" y="1173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5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1C61268-81A8-1638-2B71-FB74B1BC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"/>
            <a:ext cx="2990845" cy="1939119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E6847FC-318B-7F90-F011-BE911D1E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4"/>
            <a:ext cx="2990847" cy="1939121"/>
          </a:xfrm>
          <a:prstGeom prst="rect">
            <a:avLst/>
          </a:prstGeom>
        </p:spPr>
      </p:pic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06CA8C9-184F-883D-A752-74F3BB8DA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5"/>
            <a:ext cx="2990845" cy="1939119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1FA8A66-B658-0609-CCBF-BA76896FB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9" y="0"/>
            <a:ext cx="2990849" cy="1939122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2A9DB9C-A354-8F5E-A902-AB4B58AEE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" y="1951270"/>
            <a:ext cx="2990849" cy="19391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E4EA4E-9E83-E1C7-2B4A-6CF5317AC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35" y="1943563"/>
            <a:ext cx="2990848" cy="1939121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0E7ED44-3748-9E94-ABDB-955A330E3C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4" y="1941343"/>
            <a:ext cx="2990848" cy="1939121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6FAE12B-7A7C-827E-FFA5-67A81A2CF4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06" y="1939122"/>
            <a:ext cx="2994272" cy="1941341"/>
          </a:xfrm>
          <a:prstGeom prst="rect">
            <a:avLst/>
          </a:prstGeom>
        </p:spPr>
      </p:pic>
      <p:sp>
        <p:nvSpPr>
          <p:cNvPr id="10" name="Título 27">
            <a:extLst>
              <a:ext uri="{FF2B5EF4-FFF2-40B4-BE49-F238E27FC236}">
                <a16:creationId xmlns:a16="http://schemas.microsoft.com/office/drawing/2014/main" id="{00F1B2CE-43A0-85D6-4E19-3304834C06C1}"/>
              </a:ext>
            </a:extLst>
          </p:cNvPr>
          <p:cNvSpPr txBox="1">
            <a:spLocks/>
          </p:cNvSpPr>
          <p:nvPr/>
        </p:nvSpPr>
        <p:spPr>
          <a:xfrm>
            <a:off x="-466639" y="-814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1" name="Título 27">
            <a:extLst>
              <a:ext uri="{FF2B5EF4-FFF2-40B4-BE49-F238E27FC236}">
                <a16:creationId xmlns:a16="http://schemas.microsoft.com/office/drawing/2014/main" id="{E26679D2-451D-5744-0EEB-E967962E7746}"/>
              </a:ext>
            </a:extLst>
          </p:cNvPr>
          <p:cNvSpPr txBox="1">
            <a:spLocks/>
          </p:cNvSpPr>
          <p:nvPr/>
        </p:nvSpPr>
        <p:spPr>
          <a:xfrm>
            <a:off x="-348420" y="1173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94A0BD6-25D4-7CAE-2192-A90083F5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990848" cy="1939121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405750C-7F8B-758B-4BA3-326913B5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1"/>
            <a:ext cx="2990848" cy="1939121"/>
          </a:xfrm>
          <a:prstGeom prst="rect">
            <a:avLst/>
          </a:prstGeom>
        </p:spPr>
      </p:pic>
      <p:pic>
        <p:nvPicPr>
          <p:cNvPr id="4" name="Imagen 3" descr="Imagen que contiene animal, oscuro, hombre, tabla&#10;&#10;Descripción generada automáticamente">
            <a:extLst>
              <a:ext uri="{FF2B5EF4-FFF2-40B4-BE49-F238E27FC236}">
                <a16:creationId xmlns:a16="http://schemas.microsoft.com/office/drawing/2014/main" id="{84D9AC90-89BF-916C-8891-3694EB939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5" y="2"/>
            <a:ext cx="2990848" cy="1939121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EEB4C95-F343-9DFC-FD1C-CC5F6B6B6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8" y="0"/>
            <a:ext cx="2990849" cy="1939122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5EC70AF-9062-7C4B-B7B4-AC6EE45C0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1939123"/>
            <a:ext cx="2990845" cy="1939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0CC401-BA8F-6DB3-9DC5-E97958B61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2" y="1950206"/>
            <a:ext cx="2973751" cy="1928036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401068C-D4B8-D4AE-B18E-1F613FFC0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04" y="1939122"/>
            <a:ext cx="2990846" cy="1939120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87B9CC9-295C-B0D1-E030-8511EC4459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1" y="1939122"/>
            <a:ext cx="2990846" cy="1939120"/>
          </a:xfrm>
          <a:prstGeom prst="rect">
            <a:avLst/>
          </a:prstGeom>
        </p:spPr>
      </p:pic>
      <p:sp>
        <p:nvSpPr>
          <p:cNvPr id="10" name="Título 27">
            <a:extLst>
              <a:ext uri="{FF2B5EF4-FFF2-40B4-BE49-F238E27FC236}">
                <a16:creationId xmlns:a16="http://schemas.microsoft.com/office/drawing/2014/main" id="{F5783924-4DF9-0039-794A-E6C00FE3AD14}"/>
              </a:ext>
            </a:extLst>
          </p:cNvPr>
          <p:cNvSpPr txBox="1">
            <a:spLocks/>
          </p:cNvSpPr>
          <p:nvPr/>
        </p:nvSpPr>
        <p:spPr>
          <a:xfrm>
            <a:off x="-466639" y="-814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1" name="Título 27">
            <a:extLst>
              <a:ext uri="{FF2B5EF4-FFF2-40B4-BE49-F238E27FC236}">
                <a16:creationId xmlns:a16="http://schemas.microsoft.com/office/drawing/2014/main" id="{25A666F7-0A26-64A1-9270-080FEFA4AE99}"/>
              </a:ext>
            </a:extLst>
          </p:cNvPr>
          <p:cNvSpPr txBox="1">
            <a:spLocks/>
          </p:cNvSpPr>
          <p:nvPr/>
        </p:nvSpPr>
        <p:spPr>
          <a:xfrm>
            <a:off x="-348420" y="1173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0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62D914C-73A1-23C8-3BD9-B7DD07C7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0"/>
            <a:ext cx="2990848" cy="1939121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C7B37E8-7B98-415B-49BB-CA72197D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7" y="3982"/>
            <a:ext cx="2990847" cy="1939120"/>
          </a:xfrm>
          <a:prstGeom prst="rect">
            <a:avLst/>
          </a:prstGeom>
        </p:spPr>
      </p:pic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9F0C1EE-219A-E803-4537-6F2CB7D2C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56" y="0"/>
            <a:ext cx="2996988" cy="19431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65F134-C2D9-596E-E833-4D94665E6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57" y="3980"/>
            <a:ext cx="2975755" cy="1929336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5A59C56-C8C0-3784-45A3-EAA9E16F9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" y="1943110"/>
            <a:ext cx="2990845" cy="1939119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663EB66-9163-CECC-1E43-EB07AF43C7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20" y="1943106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070270A-C166-6F94-D28F-6C4692A4F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65" y="1943101"/>
            <a:ext cx="2990863" cy="1939131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689B81F-8983-9888-A1C8-18F46D642A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81" y="1954196"/>
            <a:ext cx="2973731" cy="1928023"/>
          </a:xfrm>
          <a:prstGeom prst="rect">
            <a:avLst/>
          </a:prstGeom>
        </p:spPr>
      </p:pic>
      <p:sp>
        <p:nvSpPr>
          <p:cNvPr id="10" name="Título 27">
            <a:extLst>
              <a:ext uri="{FF2B5EF4-FFF2-40B4-BE49-F238E27FC236}">
                <a16:creationId xmlns:a16="http://schemas.microsoft.com/office/drawing/2014/main" id="{18CE0FA4-1672-D5FB-A0AB-44FB1D797975}"/>
              </a:ext>
            </a:extLst>
          </p:cNvPr>
          <p:cNvSpPr txBox="1">
            <a:spLocks/>
          </p:cNvSpPr>
          <p:nvPr/>
        </p:nvSpPr>
        <p:spPr>
          <a:xfrm>
            <a:off x="-466639" y="-814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1" name="Título 27">
            <a:extLst>
              <a:ext uri="{FF2B5EF4-FFF2-40B4-BE49-F238E27FC236}">
                <a16:creationId xmlns:a16="http://schemas.microsoft.com/office/drawing/2014/main" id="{C6D30272-AED6-8C61-4AB1-FFA0D204529A}"/>
              </a:ext>
            </a:extLst>
          </p:cNvPr>
          <p:cNvSpPr txBox="1">
            <a:spLocks/>
          </p:cNvSpPr>
          <p:nvPr/>
        </p:nvSpPr>
        <p:spPr>
          <a:xfrm>
            <a:off x="-348420" y="1173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3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E0CC127-5F94-8D89-FC3A-E6E1814A3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5"/>
            <a:ext cx="2990848" cy="1939121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3BD3B07-0938-8A46-63D8-D4AC9478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3084"/>
            <a:ext cx="2990848" cy="1939121"/>
          </a:xfrm>
          <a:prstGeom prst="rect">
            <a:avLst/>
          </a:prstGeom>
        </p:spPr>
      </p:pic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80C994E-8A13-50AF-0BF9-B6298A890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3" y="3083"/>
            <a:ext cx="2990848" cy="1939121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E39965C-C666-77BB-79E1-60E923D84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534" y="0"/>
            <a:ext cx="2995603" cy="1942204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42339CE-078E-45FF-5676-BD9ED3F4B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42204"/>
            <a:ext cx="2990845" cy="1939119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537081E-E3DF-869A-EE0D-D46245FB08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1942200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3EA4298-8418-8DE8-D317-375AD12A6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3" y="1953288"/>
            <a:ext cx="2973751" cy="1928036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B897579-F549-9C94-305D-8B6BE3572C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5" y="1953287"/>
            <a:ext cx="2990845" cy="1939119"/>
          </a:xfrm>
          <a:prstGeom prst="rect">
            <a:avLst/>
          </a:prstGeom>
        </p:spPr>
      </p:pic>
      <p:sp>
        <p:nvSpPr>
          <p:cNvPr id="10" name="Título 27">
            <a:extLst>
              <a:ext uri="{FF2B5EF4-FFF2-40B4-BE49-F238E27FC236}">
                <a16:creationId xmlns:a16="http://schemas.microsoft.com/office/drawing/2014/main" id="{F7AFEC8A-C9AD-0932-6A34-CE99869FCB74}"/>
              </a:ext>
            </a:extLst>
          </p:cNvPr>
          <p:cNvSpPr txBox="1">
            <a:spLocks/>
          </p:cNvSpPr>
          <p:nvPr/>
        </p:nvSpPr>
        <p:spPr>
          <a:xfrm>
            <a:off x="-466639" y="-814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   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11" name="Título 27">
            <a:extLst>
              <a:ext uri="{FF2B5EF4-FFF2-40B4-BE49-F238E27FC236}">
                <a16:creationId xmlns:a16="http://schemas.microsoft.com/office/drawing/2014/main" id="{AE2D0787-4FE4-9527-BB10-066228BBCA4C}"/>
              </a:ext>
            </a:extLst>
          </p:cNvPr>
          <p:cNvSpPr txBox="1">
            <a:spLocks/>
          </p:cNvSpPr>
          <p:nvPr/>
        </p:nvSpPr>
        <p:spPr>
          <a:xfrm>
            <a:off x="-348420" y="1173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00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63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ocampo</dc:creator>
  <cp:lastModifiedBy>robert ocampo</cp:lastModifiedBy>
  <cp:revision>8</cp:revision>
  <dcterms:created xsi:type="dcterms:W3CDTF">2023-11-08T22:30:05Z</dcterms:created>
  <dcterms:modified xsi:type="dcterms:W3CDTF">2023-11-09T01:51:39Z</dcterms:modified>
</cp:coreProperties>
</file>