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wdoesabike-sharenavigatespeedysuccess_17122479004190/cyclistsrid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94E7C8-7116-4E81-B296-1546D72D36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How Does a Bike-Share Navigate Speedy Success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9C47C5-D069-4C21-809E-2D1D9F3D39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4/5/2024 5:31:00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 duration per day and per bike" id="2" name="slide2">
            <a:extLst>
              <a:ext uri="{FF2B5EF4-FFF2-40B4-BE49-F238E27FC236}">
                <a16:creationId xmlns:a16="http://schemas.microsoft.com/office/drawing/2014/main" id="{CE8F6943-7E7A-4281-A3D9-5FE0B5A8E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148"/>
            <a:ext cx="12192000" cy="47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types (casual vs members)" id="3" name="slide3">
            <a:extLst>
              <a:ext uri="{FF2B5EF4-FFF2-40B4-BE49-F238E27FC236}">
                <a16:creationId xmlns:a16="http://schemas.microsoft.com/office/drawing/2014/main" id="{9ADF0211-E589-42FF-9C29-304FDEC55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549"/>
            <a:ext cx="12192000" cy="4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s and average ride lenght per day of the week" id="4" name="slide4">
            <a:extLst>
              <a:ext uri="{FF2B5EF4-FFF2-40B4-BE49-F238E27FC236}">
                <a16:creationId xmlns:a16="http://schemas.microsoft.com/office/drawing/2014/main" id="{558E84A0-1679-411F-85B1-16355E1936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923"/>
            <a:ext cx="12192000" cy="48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s and average ride lenght per month" id="5" name="slide5">
            <a:extLst>
              <a:ext uri="{FF2B5EF4-FFF2-40B4-BE49-F238E27FC236}">
                <a16:creationId xmlns:a16="http://schemas.microsoft.com/office/drawing/2014/main" id="{290583BA-7A98-4A14-99E6-9E3410243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39"/>
            <a:ext cx="12192000" cy="47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s and average ride lenght per year" id="6" name="slide6">
            <a:extLst>
              <a:ext uri="{FF2B5EF4-FFF2-40B4-BE49-F238E27FC236}">
                <a16:creationId xmlns:a16="http://schemas.microsoft.com/office/drawing/2014/main" id="{3E904D04-1311-4964-8220-3F1D51AAB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39"/>
            <a:ext cx="12192000" cy="47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r trend" id="7" name="slide7">
            <a:extLst>
              <a:ext uri="{FF2B5EF4-FFF2-40B4-BE49-F238E27FC236}">
                <a16:creationId xmlns:a16="http://schemas.microsoft.com/office/drawing/2014/main" id="{82514566-490E-4749-B051-12A85573B7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39"/>
            <a:ext cx="12192000" cy="47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srides" id="8" name="slide8">
            <a:extLst>
              <a:ext uri="{FF2B5EF4-FFF2-40B4-BE49-F238E27FC236}">
                <a16:creationId xmlns:a16="http://schemas.microsoft.com/office/drawing/2014/main" id="{95637F93-B142-4913-9146-6B00702AB1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344"/>
            <a:ext cx="12192000" cy="43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2024-04-05T05:31:01Z</dcterms:created>
  <dcterms:modified xsi:type="dcterms:W3CDTF">2024-04-05T05:31:01Z</dcterms:modified>
</cp:coreProperties>
</file>