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6" r:id="rId3"/>
    <p:sldId id="339" r:id="rId4"/>
    <p:sldId id="276" r:id="rId5"/>
    <p:sldId id="341" r:id="rId6"/>
    <p:sldId id="337" r:id="rId7"/>
  </p:sldIdLst>
  <p:sldSz cx="9144000" cy="5143500" type="screen16x9"/>
  <p:notesSz cx="6858000" cy="9144000"/>
  <p:defaultTextStyle>
    <a:defPPr>
      <a:defRPr lang="zh-TW"/>
    </a:defPPr>
    <a:lvl1pPr marL="0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544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088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2632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01761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77202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52643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28082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03523" algn="l" defTabSz="9508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D29FC19-BC75-4FB1-9A46-DD796EF69559}">
          <p14:sldIdLst>
            <p14:sldId id="256"/>
            <p14:sldId id="336"/>
            <p14:sldId id="339"/>
            <p14:sldId id="276"/>
            <p14:sldId id="341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C840"/>
    <a:srgbClr val="D43A3A"/>
    <a:srgbClr val="FFFFCC"/>
    <a:srgbClr val="E7AC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F95B8-E857-4218-BD51-072A0177A4F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26445F67-7583-4109-84F5-51BB53E4E275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頁面管理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A0C4DDA-59DB-4396-A4E6-0C229EE383EF}" type="parTrans" cxnId="{4470425F-8149-4275-A07D-5CB2EF6EA4EE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002C6999-99C1-4486-9838-143E17646EBD}" type="sibTrans" cxnId="{4470425F-8149-4275-A07D-5CB2EF6EA4EE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6D17D0CA-E437-4DC3-B1EB-270B66A5319B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聽說阿龜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AE58EEF5-9D72-48BA-AD69-D598462E96D1}" type="parTrans" cxnId="{D8A94A97-B69A-42DE-8D82-0584DDEB2B2F}">
      <dgm:prSet/>
      <dgm:spPr/>
      <dgm:t>
        <a:bodyPr/>
        <a:lstStyle/>
        <a:p>
          <a:endParaRPr lang="zh-TW" altLang="en-US" sz="2000"/>
        </a:p>
      </dgm:t>
    </dgm:pt>
    <dgm:pt modelId="{B775CCDA-5598-4B07-9AC5-C8CF80E9B665}" type="sibTrans" cxnId="{D8A94A97-B69A-42DE-8D82-0584DDEB2B2F}">
      <dgm:prSet/>
      <dgm:spPr/>
      <dgm:t>
        <a:bodyPr/>
        <a:lstStyle/>
        <a:p>
          <a:endParaRPr lang="zh-TW" altLang="en-US" sz="2000"/>
        </a:p>
      </dgm:t>
    </dgm:pt>
    <dgm:pt modelId="{55C562E5-3B7E-494D-9B26-791C4416D2DC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阿龜產品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552EC24B-2085-4502-BF3D-7C36E5201322}" type="parTrans" cxnId="{E267179E-1F4B-421C-BCA4-E9D42E2378AF}">
      <dgm:prSet/>
      <dgm:spPr/>
      <dgm:t>
        <a:bodyPr/>
        <a:lstStyle/>
        <a:p>
          <a:endParaRPr lang="zh-TW" altLang="en-US" sz="2000"/>
        </a:p>
      </dgm:t>
    </dgm:pt>
    <dgm:pt modelId="{99CFC3EB-22CF-4E58-86A6-4B2BC9FAD4EA}" type="sibTrans" cxnId="{E267179E-1F4B-421C-BCA4-E9D42E2378AF}">
      <dgm:prSet/>
      <dgm:spPr/>
      <dgm:t>
        <a:bodyPr/>
        <a:lstStyle/>
        <a:p>
          <a:endParaRPr lang="zh-TW" altLang="en-US" sz="2000"/>
        </a:p>
      </dgm:t>
    </dgm:pt>
    <dgm:pt modelId="{5E6009DB-84C1-44E3-8AD6-4F36B4540331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成員管理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F670A6F5-67F4-4806-B5A6-282FF33743C3}" type="parTrans" cxnId="{C96A2A83-58B1-463C-8BE4-73CFD5EA1460}">
      <dgm:prSet/>
      <dgm:spPr/>
      <dgm:t>
        <a:bodyPr/>
        <a:lstStyle/>
        <a:p>
          <a:endParaRPr lang="zh-TW" altLang="en-US"/>
        </a:p>
      </dgm:t>
    </dgm:pt>
    <dgm:pt modelId="{3AD4BB20-9CA0-49A8-95DF-74B03462C1C3}" type="sibTrans" cxnId="{C96A2A83-58B1-463C-8BE4-73CFD5EA1460}">
      <dgm:prSet/>
      <dgm:spPr/>
      <dgm:t>
        <a:bodyPr/>
        <a:lstStyle/>
        <a:p>
          <a:endParaRPr lang="zh-TW" altLang="en-US"/>
        </a:p>
      </dgm:t>
    </dgm:pt>
    <dgm:pt modelId="{372A1D66-1912-4204-94EC-561BDFAD0E7E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首頁管理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70E3683-3910-44DA-8B76-27287F4A3CCE}" type="parTrans" cxnId="{8918D17A-8466-4EA8-B94C-363E49AC97BB}">
      <dgm:prSet/>
      <dgm:spPr/>
      <dgm:t>
        <a:bodyPr/>
        <a:lstStyle/>
        <a:p>
          <a:endParaRPr lang="zh-TW" altLang="en-US"/>
        </a:p>
      </dgm:t>
    </dgm:pt>
    <dgm:pt modelId="{CB767487-617A-4290-A3E5-C6D7CD933B81}" type="sibTrans" cxnId="{8918D17A-8466-4EA8-B94C-363E49AC97BB}">
      <dgm:prSet/>
      <dgm:spPr/>
      <dgm:t>
        <a:bodyPr/>
        <a:lstStyle/>
        <a:p>
          <a:endParaRPr lang="zh-TW" altLang="en-US"/>
        </a:p>
      </dgm:t>
    </dgm:pt>
    <dgm:pt modelId="{A76E12A2-D2E7-436A-ABFF-82AAEE72C555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區塊管理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789ADB5-5F33-4601-B302-360A22CD8494}" type="parTrans" cxnId="{F1EA110D-31FE-43BF-9D63-2B1309C90B84}">
      <dgm:prSet/>
      <dgm:spPr/>
      <dgm:t>
        <a:bodyPr/>
        <a:lstStyle/>
        <a:p>
          <a:endParaRPr lang="zh-TW" altLang="en-US"/>
        </a:p>
      </dgm:t>
    </dgm:pt>
    <dgm:pt modelId="{28A358AF-864B-43F3-B7DE-3B35079C46BB}" type="sibTrans" cxnId="{F1EA110D-31FE-43BF-9D63-2B1309C90B84}">
      <dgm:prSet/>
      <dgm:spPr/>
      <dgm:t>
        <a:bodyPr/>
        <a:lstStyle/>
        <a:p>
          <a:endParaRPr lang="zh-TW" altLang="en-US"/>
        </a:p>
      </dgm:t>
    </dgm:pt>
    <dgm:pt modelId="{53150DD8-21AF-4748-8BD6-308D52E9620E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阿龜服務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5EFA55E8-9BF9-4238-AAE1-58919897880D}" type="parTrans" cxnId="{78EA5E3C-23F3-474B-A8C5-96CEBB638507}">
      <dgm:prSet/>
      <dgm:spPr/>
      <dgm:t>
        <a:bodyPr/>
        <a:lstStyle/>
        <a:p>
          <a:endParaRPr lang="zh-TW" altLang="en-US"/>
        </a:p>
      </dgm:t>
    </dgm:pt>
    <dgm:pt modelId="{04B485DC-1381-4460-A59F-7A054B581A79}" type="sibTrans" cxnId="{78EA5E3C-23F3-474B-A8C5-96CEBB638507}">
      <dgm:prSet/>
      <dgm:spPr/>
      <dgm:t>
        <a:bodyPr/>
        <a:lstStyle/>
        <a:p>
          <a:endParaRPr lang="zh-TW" altLang="en-US"/>
        </a:p>
      </dgm:t>
    </dgm:pt>
    <dgm:pt modelId="{B395DD6F-3B5F-49DD-9D13-CF771858277D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獎項管理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6E9E71B7-89A3-4C03-8383-525C1303C52D}" type="parTrans" cxnId="{057424BE-DFCC-46BC-AF53-1781CE859BB0}">
      <dgm:prSet/>
      <dgm:spPr/>
      <dgm:t>
        <a:bodyPr/>
        <a:lstStyle/>
        <a:p>
          <a:endParaRPr lang="zh-TW" altLang="en-US"/>
        </a:p>
      </dgm:t>
    </dgm:pt>
    <dgm:pt modelId="{E400B93A-6E03-4899-BE00-E9F9AB5DF182}" type="sibTrans" cxnId="{057424BE-DFCC-46BC-AF53-1781CE859BB0}">
      <dgm:prSet/>
      <dgm:spPr/>
      <dgm:t>
        <a:bodyPr/>
        <a:lstStyle/>
        <a:p>
          <a:endParaRPr lang="zh-TW" altLang="en-US"/>
        </a:p>
      </dgm:t>
    </dgm:pt>
    <dgm:pt modelId="{F4CE7DDB-AFFE-42C6-AB0D-AD82331310E1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成員列表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69013615-3938-4B9F-A3C4-523C1AA83A28}" type="parTrans" cxnId="{E5ECF6FC-714B-484A-A495-AD5419591FD5}">
      <dgm:prSet/>
      <dgm:spPr/>
      <dgm:t>
        <a:bodyPr/>
        <a:lstStyle/>
        <a:p>
          <a:endParaRPr lang="zh-TW" altLang="en-US"/>
        </a:p>
      </dgm:t>
    </dgm:pt>
    <dgm:pt modelId="{4ADBAAA4-3499-429A-9141-251215E5E793}" type="sibTrans" cxnId="{E5ECF6FC-714B-484A-A495-AD5419591FD5}">
      <dgm:prSet/>
      <dgm:spPr/>
      <dgm:t>
        <a:bodyPr/>
        <a:lstStyle/>
        <a:p>
          <a:endParaRPr lang="zh-TW" altLang="en-US"/>
        </a:p>
      </dgm:t>
    </dgm:pt>
    <dgm:pt modelId="{9848A16E-7BC4-4782-AC86-0C222D31A221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獎項列表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54923E41-5A30-4C6C-BD3A-877AA2C2B43C}" type="parTrans" cxnId="{02620D69-890A-4C4E-8258-7B6C88A90789}">
      <dgm:prSet/>
      <dgm:spPr/>
      <dgm:t>
        <a:bodyPr/>
        <a:lstStyle/>
        <a:p>
          <a:endParaRPr lang="zh-TW" altLang="en-US"/>
        </a:p>
      </dgm:t>
    </dgm:pt>
    <dgm:pt modelId="{FC337C9E-C04E-4A18-9A15-6D1101D9AC23}" type="sibTrans" cxnId="{02620D69-890A-4C4E-8258-7B6C88A90789}">
      <dgm:prSet/>
      <dgm:spPr/>
      <dgm:t>
        <a:bodyPr/>
        <a:lstStyle/>
        <a:p>
          <a:endParaRPr lang="zh-TW" altLang="en-US"/>
        </a:p>
      </dgm:t>
    </dgm:pt>
    <dgm:pt modelId="{78FFAED8-D249-409A-BD4D-CFF792B4E1B9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報導管理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12E0E9C4-13A2-4486-B74B-35F3D5EDFBAE}" type="parTrans" cxnId="{7E0E6427-A272-4849-ADF9-DC5D81D7F07B}">
      <dgm:prSet/>
      <dgm:spPr/>
      <dgm:t>
        <a:bodyPr/>
        <a:lstStyle/>
        <a:p>
          <a:endParaRPr lang="zh-TW" altLang="en-US"/>
        </a:p>
      </dgm:t>
    </dgm:pt>
    <dgm:pt modelId="{6E11D5F7-87EE-4CBB-91C2-098464A7C493}" type="sibTrans" cxnId="{7E0E6427-A272-4849-ADF9-DC5D81D7F07B}">
      <dgm:prSet/>
      <dgm:spPr/>
      <dgm:t>
        <a:bodyPr/>
        <a:lstStyle/>
        <a:p>
          <a:endParaRPr lang="zh-TW" altLang="en-US"/>
        </a:p>
      </dgm:t>
    </dgm:pt>
    <dgm:pt modelId="{42CDE7E4-5CB4-4FB2-BD84-85D077E68A08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報導列表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89D44023-FC8E-41A3-B1AD-10732D09CEF2}" type="parTrans" cxnId="{E2BA6860-0A7E-4705-AA20-3AAB3BEA376E}">
      <dgm:prSet/>
      <dgm:spPr/>
      <dgm:t>
        <a:bodyPr/>
        <a:lstStyle/>
        <a:p>
          <a:endParaRPr lang="zh-TW" altLang="en-US"/>
        </a:p>
      </dgm:t>
    </dgm:pt>
    <dgm:pt modelId="{809058AC-D9D5-45F3-B10F-BA648FF03CEC}" type="sibTrans" cxnId="{E2BA6860-0A7E-4705-AA20-3AAB3BEA376E}">
      <dgm:prSet/>
      <dgm:spPr/>
      <dgm:t>
        <a:bodyPr/>
        <a:lstStyle/>
        <a:p>
          <a:endParaRPr lang="zh-TW" altLang="en-US"/>
        </a:p>
      </dgm:t>
    </dgm:pt>
    <dgm:pt modelId="{17E1CDFE-4B7B-4EE0-BD8C-A7213C075D65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阿龜報導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03B65434-9900-4EC7-B9F1-DC675EB364AB}" type="parTrans" cxnId="{37B2C205-6F4E-45C7-B8D9-30263C8F0A03}">
      <dgm:prSet/>
      <dgm:spPr/>
      <dgm:t>
        <a:bodyPr/>
        <a:lstStyle/>
        <a:p>
          <a:endParaRPr lang="zh-TW" altLang="en-US"/>
        </a:p>
      </dgm:t>
    </dgm:pt>
    <dgm:pt modelId="{9A57F218-E042-4487-AD2F-93D44E07D346}" type="sibTrans" cxnId="{37B2C205-6F4E-45C7-B8D9-30263C8F0A03}">
      <dgm:prSet/>
      <dgm:spPr/>
      <dgm:t>
        <a:bodyPr/>
        <a:lstStyle/>
        <a:p>
          <a:endParaRPr lang="zh-TW" altLang="en-US"/>
        </a:p>
      </dgm:t>
    </dgm:pt>
    <dgm:pt modelId="{D8D8086C-1E55-4F83-A016-F53D4A838497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案例分享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21E42F91-5ED7-46F1-BF73-FD1C5B6DEFA6}" type="parTrans" cxnId="{B6AABA45-C03B-4EDE-8479-39BAA67746C8}">
      <dgm:prSet/>
      <dgm:spPr/>
      <dgm:t>
        <a:bodyPr/>
        <a:lstStyle/>
        <a:p>
          <a:endParaRPr lang="zh-TW" altLang="en-US"/>
        </a:p>
      </dgm:t>
    </dgm:pt>
    <dgm:pt modelId="{05EF859F-E024-4AC8-B787-427D99DF40CC}" type="sibTrans" cxnId="{B6AABA45-C03B-4EDE-8479-39BAA67746C8}">
      <dgm:prSet/>
      <dgm:spPr/>
      <dgm:t>
        <a:bodyPr/>
        <a:lstStyle/>
        <a:p>
          <a:endParaRPr lang="zh-TW" altLang="en-US"/>
        </a:p>
      </dgm:t>
    </dgm:pt>
    <dgm:pt modelId="{4D9B861C-3429-486B-8A3C-2D981A3EDBAD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常見問題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3F3CD69-7E81-4D6E-A4DC-ACF8F8886C0B}" type="parTrans" cxnId="{324A4831-C910-4F67-AB66-CAD24884C98F}">
      <dgm:prSet/>
      <dgm:spPr/>
      <dgm:t>
        <a:bodyPr/>
        <a:lstStyle/>
        <a:p>
          <a:endParaRPr lang="zh-TW" altLang="en-US"/>
        </a:p>
      </dgm:t>
    </dgm:pt>
    <dgm:pt modelId="{EA2B3072-0F63-4440-BAF2-8496B601175F}" type="sibTrans" cxnId="{324A4831-C910-4F67-AB66-CAD24884C98F}">
      <dgm:prSet/>
      <dgm:spPr/>
      <dgm:t>
        <a:bodyPr/>
        <a:lstStyle/>
        <a:p>
          <a:endParaRPr lang="zh-TW" altLang="en-US"/>
        </a:p>
      </dgm:t>
    </dgm:pt>
    <dgm:pt modelId="{F45C11FD-5E15-45A8-AD1B-3BF357FC4D09}" type="pres">
      <dgm:prSet presAssocID="{BFDF95B8-E857-4218-BD51-072A0177A4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EECCB8B-88C8-46DC-A504-B0991B4F87B6}" type="pres">
      <dgm:prSet presAssocID="{372A1D66-1912-4204-94EC-561BDFAD0E7E}" presName="hierRoot1" presStyleCnt="0">
        <dgm:presLayoutVars>
          <dgm:hierBranch val="init"/>
        </dgm:presLayoutVars>
      </dgm:prSet>
      <dgm:spPr/>
    </dgm:pt>
    <dgm:pt modelId="{1C40C494-8DD3-4633-9EDE-6C0B29C539D4}" type="pres">
      <dgm:prSet presAssocID="{372A1D66-1912-4204-94EC-561BDFAD0E7E}" presName="rootComposite1" presStyleCnt="0"/>
      <dgm:spPr/>
    </dgm:pt>
    <dgm:pt modelId="{60F76F9F-ECC8-42F3-ABA8-828F7A93554D}" type="pres">
      <dgm:prSet presAssocID="{372A1D66-1912-4204-94EC-561BDFAD0E7E}" presName="rootText1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E97690-D05E-44C1-A556-A905E56BC20F}" type="pres">
      <dgm:prSet presAssocID="{372A1D66-1912-4204-94EC-561BDFAD0E7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BBD3B6F-F223-49EA-87FC-49FF53E77E13}" type="pres">
      <dgm:prSet presAssocID="{372A1D66-1912-4204-94EC-561BDFAD0E7E}" presName="hierChild2" presStyleCnt="0"/>
      <dgm:spPr/>
    </dgm:pt>
    <dgm:pt modelId="{70183063-78E9-40B3-AEDC-5D1364F4342A}" type="pres">
      <dgm:prSet presAssocID="{4789ADB5-5F33-4601-B302-360A22CD8494}" presName="Name37" presStyleLbl="parChTrans1D2" presStyleIdx="0" presStyleCnt="10"/>
      <dgm:spPr/>
      <dgm:t>
        <a:bodyPr/>
        <a:lstStyle/>
        <a:p>
          <a:endParaRPr lang="zh-TW" altLang="en-US"/>
        </a:p>
      </dgm:t>
    </dgm:pt>
    <dgm:pt modelId="{2F9554DB-AA21-4069-8C15-E946FD81B3C7}" type="pres">
      <dgm:prSet presAssocID="{A76E12A2-D2E7-436A-ABFF-82AAEE72C555}" presName="hierRoot2" presStyleCnt="0">
        <dgm:presLayoutVars>
          <dgm:hierBranch val="init"/>
        </dgm:presLayoutVars>
      </dgm:prSet>
      <dgm:spPr/>
    </dgm:pt>
    <dgm:pt modelId="{4C4B4BA9-7340-4371-94A0-0896A09A9E0B}" type="pres">
      <dgm:prSet presAssocID="{A76E12A2-D2E7-436A-ABFF-82AAEE72C555}" presName="rootComposite" presStyleCnt="0"/>
      <dgm:spPr/>
    </dgm:pt>
    <dgm:pt modelId="{CB4B087A-2BE2-48F2-B62A-B02047509D9A}" type="pres">
      <dgm:prSet presAssocID="{A76E12A2-D2E7-436A-ABFF-82AAEE72C555}" presName="rootText" presStyleLbl="node2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EFD20A-FDDA-48C1-8774-E42D3488A361}" type="pres">
      <dgm:prSet presAssocID="{A76E12A2-D2E7-436A-ABFF-82AAEE72C555}" presName="rootConnector" presStyleLbl="node2" presStyleIdx="0" presStyleCnt="10"/>
      <dgm:spPr/>
      <dgm:t>
        <a:bodyPr/>
        <a:lstStyle/>
        <a:p>
          <a:endParaRPr lang="zh-TW" altLang="en-US"/>
        </a:p>
      </dgm:t>
    </dgm:pt>
    <dgm:pt modelId="{AF15027F-2D94-4835-84FF-FD886F54AD39}" type="pres">
      <dgm:prSet presAssocID="{A76E12A2-D2E7-436A-ABFF-82AAEE72C555}" presName="hierChild4" presStyleCnt="0"/>
      <dgm:spPr/>
    </dgm:pt>
    <dgm:pt modelId="{592EA41A-0845-415B-A40F-2E0274DB97F7}" type="pres">
      <dgm:prSet presAssocID="{A76E12A2-D2E7-436A-ABFF-82AAEE72C555}" presName="hierChild5" presStyleCnt="0"/>
      <dgm:spPr/>
    </dgm:pt>
    <dgm:pt modelId="{A7A9D528-42D4-4964-BD27-5B4D45A40CEA}" type="pres">
      <dgm:prSet presAssocID="{372A1D66-1912-4204-94EC-561BDFAD0E7E}" presName="hierChild3" presStyleCnt="0"/>
      <dgm:spPr/>
    </dgm:pt>
    <dgm:pt modelId="{99D1A3DF-7405-4F7A-85C0-46826F966205}" type="pres">
      <dgm:prSet presAssocID="{26445F67-7583-4109-84F5-51BB53E4E275}" presName="hierRoot1" presStyleCnt="0">
        <dgm:presLayoutVars>
          <dgm:hierBranch val="init"/>
        </dgm:presLayoutVars>
      </dgm:prSet>
      <dgm:spPr/>
    </dgm:pt>
    <dgm:pt modelId="{EF870876-44FF-4100-8EAC-56BA873CE21C}" type="pres">
      <dgm:prSet presAssocID="{26445F67-7583-4109-84F5-51BB53E4E275}" presName="rootComposite1" presStyleCnt="0"/>
      <dgm:spPr/>
    </dgm:pt>
    <dgm:pt modelId="{D4BB7AC0-4EF9-413C-BBF6-321D994A3ADE}" type="pres">
      <dgm:prSet presAssocID="{26445F67-7583-4109-84F5-51BB53E4E275}" presName="rootText1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96222F-BBC9-4D78-A5AE-398302977FBE}" type="pres">
      <dgm:prSet presAssocID="{26445F67-7583-4109-84F5-51BB53E4E27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257306C1-56F7-403E-9477-38DFC17367AC}" type="pres">
      <dgm:prSet presAssocID="{26445F67-7583-4109-84F5-51BB53E4E275}" presName="hierChild2" presStyleCnt="0"/>
      <dgm:spPr/>
    </dgm:pt>
    <dgm:pt modelId="{131B7FF7-3FAF-4107-B057-5B7011E4CA2F}" type="pres">
      <dgm:prSet presAssocID="{AE58EEF5-9D72-48BA-AD69-D598462E96D1}" presName="Name37" presStyleLbl="parChTrans1D2" presStyleIdx="1" presStyleCnt="10"/>
      <dgm:spPr/>
      <dgm:t>
        <a:bodyPr/>
        <a:lstStyle/>
        <a:p>
          <a:endParaRPr lang="zh-TW" altLang="en-US"/>
        </a:p>
      </dgm:t>
    </dgm:pt>
    <dgm:pt modelId="{E08FC495-06E3-4619-87F5-78276FD161F5}" type="pres">
      <dgm:prSet presAssocID="{6D17D0CA-E437-4DC3-B1EB-270B66A5319B}" presName="hierRoot2" presStyleCnt="0">
        <dgm:presLayoutVars>
          <dgm:hierBranch val="init"/>
        </dgm:presLayoutVars>
      </dgm:prSet>
      <dgm:spPr/>
    </dgm:pt>
    <dgm:pt modelId="{7B09C448-C4CC-4713-A256-48648391E759}" type="pres">
      <dgm:prSet presAssocID="{6D17D0CA-E437-4DC3-B1EB-270B66A5319B}" presName="rootComposite" presStyleCnt="0"/>
      <dgm:spPr/>
    </dgm:pt>
    <dgm:pt modelId="{D0120AC6-07DB-4F16-84C1-387CEC7ABCE5}" type="pres">
      <dgm:prSet presAssocID="{6D17D0CA-E437-4DC3-B1EB-270B66A5319B}" presName="rootText" presStyleLbl="node2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6704E64-E548-446D-AF62-58B57635B755}" type="pres">
      <dgm:prSet presAssocID="{6D17D0CA-E437-4DC3-B1EB-270B66A5319B}" presName="rootConnector" presStyleLbl="node2" presStyleIdx="1" presStyleCnt="10"/>
      <dgm:spPr/>
      <dgm:t>
        <a:bodyPr/>
        <a:lstStyle/>
        <a:p>
          <a:endParaRPr lang="zh-TW" altLang="en-US"/>
        </a:p>
      </dgm:t>
    </dgm:pt>
    <dgm:pt modelId="{2D9A249D-CD6E-4F8D-8F6F-DD9075A06C27}" type="pres">
      <dgm:prSet presAssocID="{6D17D0CA-E437-4DC3-B1EB-270B66A5319B}" presName="hierChild4" presStyleCnt="0"/>
      <dgm:spPr/>
    </dgm:pt>
    <dgm:pt modelId="{3244E4F3-CFA3-43BF-9AE3-6C1D4463729F}" type="pres">
      <dgm:prSet presAssocID="{6D17D0CA-E437-4DC3-B1EB-270B66A5319B}" presName="hierChild5" presStyleCnt="0"/>
      <dgm:spPr/>
    </dgm:pt>
    <dgm:pt modelId="{CDB016B4-2102-4CF4-A03B-059BE35C9F01}" type="pres">
      <dgm:prSet presAssocID="{5EFA55E8-9BF9-4238-AAE1-58919897880D}" presName="Name37" presStyleLbl="parChTrans1D2" presStyleIdx="2" presStyleCnt="10"/>
      <dgm:spPr/>
      <dgm:t>
        <a:bodyPr/>
        <a:lstStyle/>
        <a:p>
          <a:endParaRPr lang="zh-TW" altLang="en-US"/>
        </a:p>
      </dgm:t>
    </dgm:pt>
    <dgm:pt modelId="{DC7AC1C9-800F-4440-98AF-7F0682861D67}" type="pres">
      <dgm:prSet presAssocID="{53150DD8-21AF-4748-8BD6-308D52E9620E}" presName="hierRoot2" presStyleCnt="0">
        <dgm:presLayoutVars>
          <dgm:hierBranch val="init"/>
        </dgm:presLayoutVars>
      </dgm:prSet>
      <dgm:spPr/>
    </dgm:pt>
    <dgm:pt modelId="{B1E94D87-8FC3-402F-8ADD-BE3FF5DD6B1C}" type="pres">
      <dgm:prSet presAssocID="{53150DD8-21AF-4748-8BD6-308D52E9620E}" presName="rootComposite" presStyleCnt="0"/>
      <dgm:spPr/>
    </dgm:pt>
    <dgm:pt modelId="{92D84CDF-AEE3-41B7-B70C-32FC6AF78BC7}" type="pres">
      <dgm:prSet presAssocID="{53150DD8-21AF-4748-8BD6-308D52E9620E}" presName="rootText" presStyleLbl="node2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686F11-6632-40A6-AE00-6F74CEF77AFD}" type="pres">
      <dgm:prSet presAssocID="{53150DD8-21AF-4748-8BD6-308D52E9620E}" presName="rootConnector" presStyleLbl="node2" presStyleIdx="2" presStyleCnt="10"/>
      <dgm:spPr/>
      <dgm:t>
        <a:bodyPr/>
        <a:lstStyle/>
        <a:p>
          <a:endParaRPr lang="zh-TW" altLang="en-US"/>
        </a:p>
      </dgm:t>
    </dgm:pt>
    <dgm:pt modelId="{FA004EFE-98C9-4279-8C4F-EA73585182E4}" type="pres">
      <dgm:prSet presAssocID="{53150DD8-21AF-4748-8BD6-308D52E9620E}" presName="hierChild4" presStyleCnt="0"/>
      <dgm:spPr/>
    </dgm:pt>
    <dgm:pt modelId="{FC45D5CC-6505-4B9E-9CB6-36F57B54AC85}" type="pres">
      <dgm:prSet presAssocID="{53150DD8-21AF-4748-8BD6-308D52E9620E}" presName="hierChild5" presStyleCnt="0"/>
      <dgm:spPr/>
    </dgm:pt>
    <dgm:pt modelId="{E93EF727-EDC7-440C-B6A4-83E2756E61C4}" type="pres">
      <dgm:prSet presAssocID="{552EC24B-2085-4502-BF3D-7C36E5201322}" presName="Name37" presStyleLbl="parChTrans1D2" presStyleIdx="3" presStyleCnt="10"/>
      <dgm:spPr/>
      <dgm:t>
        <a:bodyPr/>
        <a:lstStyle/>
        <a:p>
          <a:endParaRPr lang="zh-TW" altLang="en-US"/>
        </a:p>
      </dgm:t>
    </dgm:pt>
    <dgm:pt modelId="{607586EC-60D7-4B72-86FD-FA5944BA418E}" type="pres">
      <dgm:prSet presAssocID="{55C562E5-3B7E-494D-9B26-791C4416D2DC}" presName="hierRoot2" presStyleCnt="0">
        <dgm:presLayoutVars>
          <dgm:hierBranch val="init"/>
        </dgm:presLayoutVars>
      </dgm:prSet>
      <dgm:spPr/>
    </dgm:pt>
    <dgm:pt modelId="{F3863BCE-735C-4219-8446-69CE48DA26F6}" type="pres">
      <dgm:prSet presAssocID="{55C562E5-3B7E-494D-9B26-791C4416D2DC}" presName="rootComposite" presStyleCnt="0"/>
      <dgm:spPr/>
    </dgm:pt>
    <dgm:pt modelId="{6BA61333-4DD7-4910-B3A0-F13D7136B674}" type="pres">
      <dgm:prSet presAssocID="{55C562E5-3B7E-494D-9B26-791C4416D2DC}" presName="rootText" presStyleLbl="node2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3755ECD-AAAC-4395-9BEE-E02C537B8A78}" type="pres">
      <dgm:prSet presAssocID="{55C562E5-3B7E-494D-9B26-791C4416D2DC}" presName="rootConnector" presStyleLbl="node2" presStyleIdx="3" presStyleCnt="10"/>
      <dgm:spPr/>
      <dgm:t>
        <a:bodyPr/>
        <a:lstStyle/>
        <a:p>
          <a:endParaRPr lang="zh-TW" altLang="en-US"/>
        </a:p>
      </dgm:t>
    </dgm:pt>
    <dgm:pt modelId="{2401308F-83D3-4AD3-B6F6-E9E2ABD76353}" type="pres">
      <dgm:prSet presAssocID="{55C562E5-3B7E-494D-9B26-791C4416D2DC}" presName="hierChild4" presStyleCnt="0"/>
      <dgm:spPr/>
    </dgm:pt>
    <dgm:pt modelId="{AE039557-88BB-4ACC-BA7F-F8567C7A515E}" type="pres">
      <dgm:prSet presAssocID="{55C562E5-3B7E-494D-9B26-791C4416D2DC}" presName="hierChild5" presStyleCnt="0"/>
      <dgm:spPr/>
    </dgm:pt>
    <dgm:pt modelId="{CC50ACCD-EF40-4327-871B-BAD314EF1E06}" type="pres">
      <dgm:prSet presAssocID="{03B65434-9900-4EC7-B9F1-DC675EB364AB}" presName="Name37" presStyleLbl="parChTrans1D2" presStyleIdx="4" presStyleCnt="10"/>
      <dgm:spPr/>
      <dgm:t>
        <a:bodyPr/>
        <a:lstStyle/>
        <a:p>
          <a:endParaRPr lang="zh-TW" altLang="en-US"/>
        </a:p>
      </dgm:t>
    </dgm:pt>
    <dgm:pt modelId="{97FEAB7E-3C96-4C04-A9E1-5072AC56FFA0}" type="pres">
      <dgm:prSet presAssocID="{17E1CDFE-4B7B-4EE0-BD8C-A7213C075D65}" presName="hierRoot2" presStyleCnt="0">
        <dgm:presLayoutVars>
          <dgm:hierBranch val="init"/>
        </dgm:presLayoutVars>
      </dgm:prSet>
      <dgm:spPr/>
    </dgm:pt>
    <dgm:pt modelId="{2AA8C960-7317-468C-8716-55C9F145554B}" type="pres">
      <dgm:prSet presAssocID="{17E1CDFE-4B7B-4EE0-BD8C-A7213C075D65}" presName="rootComposite" presStyleCnt="0"/>
      <dgm:spPr/>
    </dgm:pt>
    <dgm:pt modelId="{AAE76BFC-3F83-4B8C-972C-FED93A8072DC}" type="pres">
      <dgm:prSet presAssocID="{17E1CDFE-4B7B-4EE0-BD8C-A7213C075D65}" presName="rootText" presStyleLbl="node2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64B7DEA-7F27-49A3-8CA9-5B1F5DFA22D1}" type="pres">
      <dgm:prSet presAssocID="{17E1CDFE-4B7B-4EE0-BD8C-A7213C075D65}" presName="rootConnector" presStyleLbl="node2" presStyleIdx="4" presStyleCnt="10"/>
      <dgm:spPr/>
      <dgm:t>
        <a:bodyPr/>
        <a:lstStyle/>
        <a:p>
          <a:endParaRPr lang="zh-TW" altLang="en-US"/>
        </a:p>
      </dgm:t>
    </dgm:pt>
    <dgm:pt modelId="{1E30EE45-111E-47A6-A3C9-39016428652B}" type="pres">
      <dgm:prSet presAssocID="{17E1CDFE-4B7B-4EE0-BD8C-A7213C075D65}" presName="hierChild4" presStyleCnt="0"/>
      <dgm:spPr/>
    </dgm:pt>
    <dgm:pt modelId="{00B77BFA-DEA0-4D89-A771-C2DF25CFE203}" type="pres">
      <dgm:prSet presAssocID="{17E1CDFE-4B7B-4EE0-BD8C-A7213C075D65}" presName="hierChild5" presStyleCnt="0"/>
      <dgm:spPr/>
    </dgm:pt>
    <dgm:pt modelId="{025BE658-A37F-4552-8941-D65FED54A8B2}" type="pres">
      <dgm:prSet presAssocID="{21E42F91-5ED7-46F1-BF73-FD1C5B6DEFA6}" presName="Name37" presStyleLbl="parChTrans1D2" presStyleIdx="5" presStyleCnt="10"/>
      <dgm:spPr/>
      <dgm:t>
        <a:bodyPr/>
        <a:lstStyle/>
        <a:p>
          <a:endParaRPr lang="zh-TW" altLang="en-US"/>
        </a:p>
      </dgm:t>
    </dgm:pt>
    <dgm:pt modelId="{366FB266-61DA-4C1C-B61D-BF89699BD158}" type="pres">
      <dgm:prSet presAssocID="{D8D8086C-1E55-4F83-A016-F53D4A838497}" presName="hierRoot2" presStyleCnt="0">
        <dgm:presLayoutVars>
          <dgm:hierBranch val="init"/>
        </dgm:presLayoutVars>
      </dgm:prSet>
      <dgm:spPr/>
    </dgm:pt>
    <dgm:pt modelId="{1307046C-7B02-45FA-B0D3-279CCFB77D8A}" type="pres">
      <dgm:prSet presAssocID="{D8D8086C-1E55-4F83-A016-F53D4A838497}" presName="rootComposite" presStyleCnt="0"/>
      <dgm:spPr/>
    </dgm:pt>
    <dgm:pt modelId="{A99BADFC-5536-4888-BA3A-D4D1B8DEDAF3}" type="pres">
      <dgm:prSet presAssocID="{D8D8086C-1E55-4F83-A016-F53D4A838497}" presName="rootText" presStyleLbl="node2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A7AB4B2-5E0B-45A3-B47A-4E167D5EF9B0}" type="pres">
      <dgm:prSet presAssocID="{D8D8086C-1E55-4F83-A016-F53D4A838497}" presName="rootConnector" presStyleLbl="node2" presStyleIdx="5" presStyleCnt="10"/>
      <dgm:spPr/>
      <dgm:t>
        <a:bodyPr/>
        <a:lstStyle/>
        <a:p>
          <a:endParaRPr lang="zh-TW" altLang="en-US"/>
        </a:p>
      </dgm:t>
    </dgm:pt>
    <dgm:pt modelId="{CB418BBA-0FF0-4025-96F9-1CDE1A8A7554}" type="pres">
      <dgm:prSet presAssocID="{D8D8086C-1E55-4F83-A016-F53D4A838497}" presName="hierChild4" presStyleCnt="0"/>
      <dgm:spPr/>
    </dgm:pt>
    <dgm:pt modelId="{0314CAE5-A510-4DB2-8445-3A81CDE6CEB7}" type="pres">
      <dgm:prSet presAssocID="{D8D8086C-1E55-4F83-A016-F53D4A838497}" presName="hierChild5" presStyleCnt="0"/>
      <dgm:spPr/>
    </dgm:pt>
    <dgm:pt modelId="{53E6868D-2B28-4043-AAE8-B14DA106DA54}" type="pres">
      <dgm:prSet presAssocID="{33F3CD69-7E81-4D6E-A4DC-ACF8F8886C0B}" presName="Name37" presStyleLbl="parChTrans1D2" presStyleIdx="6" presStyleCnt="10"/>
      <dgm:spPr/>
      <dgm:t>
        <a:bodyPr/>
        <a:lstStyle/>
        <a:p>
          <a:endParaRPr lang="zh-TW" altLang="en-US"/>
        </a:p>
      </dgm:t>
    </dgm:pt>
    <dgm:pt modelId="{930F8712-A9E2-4C51-8D86-E3A067F41CC0}" type="pres">
      <dgm:prSet presAssocID="{4D9B861C-3429-486B-8A3C-2D981A3EDBAD}" presName="hierRoot2" presStyleCnt="0">
        <dgm:presLayoutVars>
          <dgm:hierBranch val="init"/>
        </dgm:presLayoutVars>
      </dgm:prSet>
      <dgm:spPr/>
    </dgm:pt>
    <dgm:pt modelId="{7B474BF0-80A0-4068-8371-5C2D646004F7}" type="pres">
      <dgm:prSet presAssocID="{4D9B861C-3429-486B-8A3C-2D981A3EDBAD}" presName="rootComposite" presStyleCnt="0"/>
      <dgm:spPr/>
    </dgm:pt>
    <dgm:pt modelId="{628EFA2B-DE4C-4F89-BAE5-CD2C4F6D68CC}" type="pres">
      <dgm:prSet presAssocID="{4D9B861C-3429-486B-8A3C-2D981A3EDBAD}" presName="rootText" presStyleLbl="node2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E4922D7-F739-4C9A-A5A2-753E5F2014C2}" type="pres">
      <dgm:prSet presAssocID="{4D9B861C-3429-486B-8A3C-2D981A3EDBAD}" presName="rootConnector" presStyleLbl="node2" presStyleIdx="6" presStyleCnt="10"/>
      <dgm:spPr/>
      <dgm:t>
        <a:bodyPr/>
        <a:lstStyle/>
        <a:p>
          <a:endParaRPr lang="zh-TW" altLang="en-US"/>
        </a:p>
      </dgm:t>
    </dgm:pt>
    <dgm:pt modelId="{4E0741ED-E687-4DFF-BA0E-41F9BF0CD72E}" type="pres">
      <dgm:prSet presAssocID="{4D9B861C-3429-486B-8A3C-2D981A3EDBAD}" presName="hierChild4" presStyleCnt="0"/>
      <dgm:spPr/>
    </dgm:pt>
    <dgm:pt modelId="{E973A7B1-5C06-4636-BD9C-024A063B807C}" type="pres">
      <dgm:prSet presAssocID="{4D9B861C-3429-486B-8A3C-2D981A3EDBAD}" presName="hierChild5" presStyleCnt="0"/>
      <dgm:spPr/>
    </dgm:pt>
    <dgm:pt modelId="{49B3A27E-4B37-48DB-9810-190AED429844}" type="pres">
      <dgm:prSet presAssocID="{26445F67-7583-4109-84F5-51BB53E4E275}" presName="hierChild3" presStyleCnt="0"/>
      <dgm:spPr/>
    </dgm:pt>
    <dgm:pt modelId="{B46ED215-3CAE-421C-9673-1DCEC1744681}" type="pres">
      <dgm:prSet presAssocID="{5E6009DB-84C1-44E3-8AD6-4F36B4540331}" presName="hierRoot1" presStyleCnt="0">
        <dgm:presLayoutVars>
          <dgm:hierBranch val="init"/>
        </dgm:presLayoutVars>
      </dgm:prSet>
      <dgm:spPr/>
    </dgm:pt>
    <dgm:pt modelId="{BE61A8C8-33CC-4702-B466-C88B6E3D4CC8}" type="pres">
      <dgm:prSet presAssocID="{5E6009DB-84C1-44E3-8AD6-4F36B4540331}" presName="rootComposite1" presStyleCnt="0"/>
      <dgm:spPr/>
    </dgm:pt>
    <dgm:pt modelId="{234DBEBA-8DD9-4F00-A1F6-B5F22AF4AEC3}" type="pres">
      <dgm:prSet presAssocID="{5E6009DB-84C1-44E3-8AD6-4F36B4540331}" presName="rootText1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018847-289E-413C-B7D3-20E336DE7043}" type="pres">
      <dgm:prSet presAssocID="{5E6009DB-84C1-44E3-8AD6-4F36B4540331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F67F03AC-C59E-4AF7-A878-BA6A8E543DB5}" type="pres">
      <dgm:prSet presAssocID="{5E6009DB-84C1-44E3-8AD6-4F36B4540331}" presName="hierChild2" presStyleCnt="0"/>
      <dgm:spPr/>
    </dgm:pt>
    <dgm:pt modelId="{C1139448-1D55-4B21-9AEE-0B1810FA1406}" type="pres">
      <dgm:prSet presAssocID="{69013615-3938-4B9F-A3C4-523C1AA83A28}" presName="Name37" presStyleLbl="parChTrans1D2" presStyleIdx="7" presStyleCnt="10"/>
      <dgm:spPr/>
      <dgm:t>
        <a:bodyPr/>
        <a:lstStyle/>
        <a:p>
          <a:endParaRPr lang="zh-TW" altLang="en-US"/>
        </a:p>
      </dgm:t>
    </dgm:pt>
    <dgm:pt modelId="{C101209A-569E-40DF-A81F-76F199D044A7}" type="pres">
      <dgm:prSet presAssocID="{F4CE7DDB-AFFE-42C6-AB0D-AD82331310E1}" presName="hierRoot2" presStyleCnt="0">
        <dgm:presLayoutVars>
          <dgm:hierBranch val="init"/>
        </dgm:presLayoutVars>
      </dgm:prSet>
      <dgm:spPr/>
    </dgm:pt>
    <dgm:pt modelId="{2D5A1ED3-3568-4A9C-A95E-FC4ABF6892A2}" type="pres">
      <dgm:prSet presAssocID="{F4CE7DDB-AFFE-42C6-AB0D-AD82331310E1}" presName="rootComposite" presStyleCnt="0"/>
      <dgm:spPr/>
    </dgm:pt>
    <dgm:pt modelId="{C0C54064-53E2-4E0C-B80F-5C4F7F8142F2}" type="pres">
      <dgm:prSet presAssocID="{F4CE7DDB-AFFE-42C6-AB0D-AD82331310E1}" presName="rootText" presStyleLbl="node2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9A73EC4-38F3-49C5-BF2A-5D47A3E23898}" type="pres">
      <dgm:prSet presAssocID="{F4CE7DDB-AFFE-42C6-AB0D-AD82331310E1}" presName="rootConnector" presStyleLbl="node2" presStyleIdx="7" presStyleCnt="10"/>
      <dgm:spPr/>
      <dgm:t>
        <a:bodyPr/>
        <a:lstStyle/>
        <a:p>
          <a:endParaRPr lang="zh-TW" altLang="en-US"/>
        </a:p>
      </dgm:t>
    </dgm:pt>
    <dgm:pt modelId="{2C839A47-F233-45F3-BD95-9FB8302A1165}" type="pres">
      <dgm:prSet presAssocID="{F4CE7DDB-AFFE-42C6-AB0D-AD82331310E1}" presName="hierChild4" presStyleCnt="0"/>
      <dgm:spPr/>
    </dgm:pt>
    <dgm:pt modelId="{5DF8CBAB-A051-4A9D-BB44-930CAD06F14C}" type="pres">
      <dgm:prSet presAssocID="{F4CE7DDB-AFFE-42C6-AB0D-AD82331310E1}" presName="hierChild5" presStyleCnt="0"/>
      <dgm:spPr/>
    </dgm:pt>
    <dgm:pt modelId="{D29359DE-B221-4206-B892-20950956D024}" type="pres">
      <dgm:prSet presAssocID="{5E6009DB-84C1-44E3-8AD6-4F36B4540331}" presName="hierChild3" presStyleCnt="0"/>
      <dgm:spPr/>
    </dgm:pt>
    <dgm:pt modelId="{BC4D23B8-0EFC-4C24-A497-E30382ECB862}" type="pres">
      <dgm:prSet presAssocID="{B395DD6F-3B5F-49DD-9D13-CF771858277D}" presName="hierRoot1" presStyleCnt="0">
        <dgm:presLayoutVars>
          <dgm:hierBranch val="init"/>
        </dgm:presLayoutVars>
      </dgm:prSet>
      <dgm:spPr/>
    </dgm:pt>
    <dgm:pt modelId="{0C861F0F-A986-442C-A3B2-3CD40CBB624D}" type="pres">
      <dgm:prSet presAssocID="{B395DD6F-3B5F-49DD-9D13-CF771858277D}" presName="rootComposite1" presStyleCnt="0"/>
      <dgm:spPr/>
    </dgm:pt>
    <dgm:pt modelId="{FDFEB9C2-F74D-478B-8478-883DB1F64661}" type="pres">
      <dgm:prSet presAssocID="{B395DD6F-3B5F-49DD-9D13-CF771858277D}" presName="rootText1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05CD264-9BC2-45CF-9374-8689129F1CA9}" type="pres">
      <dgm:prSet presAssocID="{B395DD6F-3B5F-49DD-9D13-CF771858277D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328B104A-E43F-4E3A-9B8B-2F73F261F15B}" type="pres">
      <dgm:prSet presAssocID="{B395DD6F-3B5F-49DD-9D13-CF771858277D}" presName="hierChild2" presStyleCnt="0"/>
      <dgm:spPr/>
    </dgm:pt>
    <dgm:pt modelId="{3F81E5AA-B232-4822-BA52-F099A9E571F5}" type="pres">
      <dgm:prSet presAssocID="{54923E41-5A30-4C6C-BD3A-877AA2C2B43C}" presName="Name37" presStyleLbl="parChTrans1D2" presStyleIdx="8" presStyleCnt="10"/>
      <dgm:spPr/>
      <dgm:t>
        <a:bodyPr/>
        <a:lstStyle/>
        <a:p>
          <a:endParaRPr lang="zh-TW" altLang="en-US"/>
        </a:p>
      </dgm:t>
    </dgm:pt>
    <dgm:pt modelId="{D05CAEA4-E302-4AD0-963D-8FA8683760CA}" type="pres">
      <dgm:prSet presAssocID="{9848A16E-7BC4-4782-AC86-0C222D31A221}" presName="hierRoot2" presStyleCnt="0">
        <dgm:presLayoutVars>
          <dgm:hierBranch val="init"/>
        </dgm:presLayoutVars>
      </dgm:prSet>
      <dgm:spPr/>
    </dgm:pt>
    <dgm:pt modelId="{CEE86FC9-34A5-4FD6-88A4-C6329A9A9C54}" type="pres">
      <dgm:prSet presAssocID="{9848A16E-7BC4-4782-AC86-0C222D31A221}" presName="rootComposite" presStyleCnt="0"/>
      <dgm:spPr/>
    </dgm:pt>
    <dgm:pt modelId="{9C3FE375-37A9-43D0-8038-4DC105B887E5}" type="pres">
      <dgm:prSet presAssocID="{9848A16E-7BC4-4782-AC86-0C222D31A221}" presName="rootText" presStyleLbl="node2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076DD6-D120-4916-898F-58B01888694B}" type="pres">
      <dgm:prSet presAssocID="{9848A16E-7BC4-4782-AC86-0C222D31A221}" presName="rootConnector" presStyleLbl="node2" presStyleIdx="8" presStyleCnt="10"/>
      <dgm:spPr/>
      <dgm:t>
        <a:bodyPr/>
        <a:lstStyle/>
        <a:p>
          <a:endParaRPr lang="zh-TW" altLang="en-US"/>
        </a:p>
      </dgm:t>
    </dgm:pt>
    <dgm:pt modelId="{E631EDE7-F71F-4D1D-894A-91E3BC6FF280}" type="pres">
      <dgm:prSet presAssocID="{9848A16E-7BC4-4782-AC86-0C222D31A221}" presName="hierChild4" presStyleCnt="0"/>
      <dgm:spPr/>
    </dgm:pt>
    <dgm:pt modelId="{3B6ADB54-278E-4CF1-9CBF-C7F4DE44294D}" type="pres">
      <dgm:prSet presAssocID="{9848A16E-7BC4-4782-AC86-0C222D31A221}" presName="hierChild5" presStyleCnt="0"/>
      <dgm:spPr/>
    </dgm:pt>
    <dgm:pt modelId="{B957CD6D-0A21-43AE-A09D-27F33C5FA799}" type="pres">
      <dgm:prSet presAssocID="{B395DD6F-3B5F-49DD-9D13-CF771858277D}" presName="hierChild3" presStyleCnt="0"/>
      <dgm:spPr/>
    </dgm:pt>
    <dgm:pt modelId="{0B9FE75B-C8D3-4B6D-82F3-8CF7A6E894F6}" type="pres">
      <dgm:prSet presAssocID="{78FFAED8-D249-409A-BD4D-CFF792B4E1B9}" presName="hierRoot1" presStyleCnt="0">
        <dgm:presLayoutVars>
          <dgm:hierBranch val="init"/>
        </dgm:presLayoutVars>
      </dgm:prSet>
      <dgm:spPr/>
    </dgm:pt>
    <dgm:pt modelId="{0ED01441-B68C-4A52-8307-3E2B51DC63DC}" type="pres">
      <dgm:prSet presAssocID="{78FFAED8-D249-409A-BD4D-CFF792B4E1B9}" presName="rootComposite1" presStyleCnt="0"/>
      <dgm:spPr/>
    </dgm:pt>
    <dgm:pt modelId="{56D85EF5-3EBD-49C5-81C9-62E4A8C136FB}" type="pres">
      <dgm:prSet presAssocID="{78FFAED8-D249-409A-BD4D-CFF792B4E1B9}" presName="rootText1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7A50AD6-54B2-491E-8F6F-D581F4B7361D}" type="pres">
      <dgm:prSet presAssocID="{78FFAED8-D249-409A-BD4D-CFF792B4E1B9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CFE5306C-55CA-41AD-93AC-E390082BE1B3}" type="pres">
      <dgm:prSet presAssocID="{78FFAED8-D249-409A-BD4D-CFF792B4E1B9}" presName="hierChild2" presStyleCnt="0"/>
      <dgm:spPr/>
    </dgm:pt>
    <dgm:pt modelId="{47824234-BE48-4E1E-ADC0-11796D1F8DBD}" type="pres">
      <dgm:prSet presAssocID="{89D44023-FC8E-41A3-B1AD-10732D09CEF2}" presName="Name37" presStyleLbl="parChTrans1D2" presStyleIdx="9" presStyleCnt="10"/>
      <dgm:spPr/>
      <dgm:t>
        <a:bodyPr/>
        <a:lstStyle/>
        <a:p>
          <a:endParaRPr lang="zh-TW" altLang="en-US"/>
        </a:p>
      </dgm:t>
    </dgm:pt>
    <dgm:pt modelId="{D5E50FFF-3F60-461E-A056-1D5723F8ADE2}" type="pres">
      <dgm:prSet presAssocID="{42CDE7E4-5CB4-4FB2-BD84-85D077E68A08}" presName="hierRoot2" presStyleCnt="0">
        <dgm:presLayoutVars>
          <dgm:hierBranch val="init"/>
        </dgm:presLayoutVars>
      </dgm:prSet>
      <dgm:spPr/>
    </dgm:pt>
    <dgm:pt modelId="{49B579F1-AE32-401A-890F-3F6B2D0DEEA6}" type="pres">
      <dgm:prSet presAssocID="{42CDE7E4-5CB4-4FB2-BD84-85D077E68A08}" presName="rootComposite" presStyleCnt="0"/>
      <dgm:spPr/>
    </dgm:pt>
    <dgm:pt modelId="{022A781A-E373-43AE-A36D-8745B6D71701}" type="pres">
      <dgm:prSet presAssocID="{42CDE7E4-5CB4-4FB2-BD84-85D077E68A08}" presName="rootText" presStyleLbl="node2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9FCF00-BB90-411A-B220-A26B17CA2CA9}" type="pres">
      <dgm:prSet presAssocID="{42CDE7E4-5CB4-4FB2-BD84-85D077E68A08}" presName="rootConnector" presStyleLbl="node2" presStyleIdx="9" presStyleCnt="10"/>
      <dgm:spPr/>
      <dgm:t>
        <a:bodyPr/>
        <a:lstStyle/>
        <a:p>
          <a:endParaRPr lang="zh-TW" altLang="en-US"/>
        </a:p>
      </dgm:t>
    </dgm:pt>
    <dgm:pt modelId="{80E13F91-BD7C-40D3-ABB5-4D9954EAEFBD}" type="pres">
      <dgm:prSet presAssocID="{42CDE7E4-5CB4-4FB2-BD84-85D077E68A08}" presName="hierChild4" presStyleCnt="0"/>
      <dgm:spPr/>
    </dgm:pt>
    <dgm:pt modelId="{960534BB-8DF7-46C7-9E15-372A614D2725}" type="pres">
      <dgm:prSet presAssocID="{42CDE7E4-5CB4-4FB2-BD84-85D077E68A08}" presName="hierChild5" presStyleCnt="0"/>
      <dgm:spPr/>
    </dgm:pt>
    <dgm:pt modelId="{66709F44-0E64-4C22-81AD-8B4F11EEAAE1}" type="pres">
      <dgm:prSet presAssocID="{78FFAED8-D249-409A-BD4D-CFF792B4E1B9}" presName="hierChild3" presStyleCnt="0"/>
      <dgm:spPr/>
    </dgm:pt>
  </dgm:ptLst>
  <dgm:cxnLst>
    <dgm:cxn modelId="{A87ACB80-357B-4A0D-8E97-D922ED406346}" type="presOf" srcId="{552EC24B-2085-4502-BF3D-7C36E5201322}" destId="{E93EF727-EDC7-440C-B6A4-83E2756E61C4}" srcOrd="0" destOrd="0" presId="urn:microsoft.com/office/officeart/2005/8/layout/orgChart1"/>
    <dgm:cxn modelId="{C34F41C4-08F1-4BE9-B078-100DFE2AABEB}" type="presOf" srcId="{D8D8086C-1E55-4F83-A016-F53D4A838497}" destId="{EA7AB4B2-5E0B-45A3-B47A-4E167D5EF9B0}" srcOrd="1" destOrd="0" presId="urn:microsoft.com/office/officeart/2005/8/layout/orgChart1"/>
    <dgm:cxn modelId="{343F26B5-0B27-43B6-A2B2-460F916AEEBB}" type="presOf" srcId="{78FFAED8-D249-409A-BD4D-CFF792B4E1B9}" destId="{17A50AD6-54B2-491E-8F6F-D581F4B7361D}" srcOrd="1" destOrd="0" presId="urn:microsoft.com/office/officeart/2005/8/layout/orgChart1"/>
    <dgm:cxn modelId="{716D4C3A-92A8-46ED-836C-7FFBADC1C5A1}" type="presOf" srcId="{55C562E5-3B7E-494D-9B26-791C4416D2DC}" destId="{73755ECD-AAAC-4395-9BEE-E02C537B8A78}" srcOrd="1" destOrd="0" presId="urn:microsoft.com/office/officeart/2005/8/layout/orgChart1"/>
    <dgm:cxn modelId="{C13F774C-16D5-465D-B42F-658B281B9FAB}" type="presOf" srcId="{42CDE7E4-5CB4-4FB2-BD84-85D077E68A08}" destId="{022A781A-E373-43AE-A36D-8745B6D71701}" srcOrd="0" destOrd="0" presId="urn:microsoft.com/office/officeart/2005/8/layout/orgChart1"/>
    <dgm:cxn modelId="{F1EA110D-31FE-43BF-9D63-2B1309C90B84}" srcId="{372A1D66-1912-4204-94EC-561BDFAD0E7E}" destId="{A76E12A2-D2E7-436A-ABFF-82AAEE72C555}" srcOrd="0" destOrd="0" parTransId="{4789ADB5-5F33-4601-B302-360A22CD8494}" sibTransId="{28A358AF-864B-43F3-B7DE-3B35079C46BB}"/>
    <dgm:cxn modelId="{2E78A04F-542F-4FC9-9C7C-609BD26D48CD}" type="presOf" srcId="{42CDE7E4-5CB4-4FB2-BD84-85D077E68A08}" destId="{BC9FCF00-BB90-411A-B220-A26B17CA2CA9}" srcOrd="1" destOrd="0" presId="urn:microsoft.com/office/officeart/2005/8/layout/orgChart1"/>
    <dgm:cxn modelId="{3C0454D5-13AE-4783-B48B-C308CBA4C6A2}" type="presOf" srcId="{A76E12A2-D2E7-436A-ABFF-82AAEE72C555}" destId="{CB4B087A-2BE2-48F2-B62A-B02047509D9A}" srcOrd="0" destOrd="0" presId="urn:microsoft.com/office/officeart/2005/8/layout/orgChart1"/>
    <dgm:cxn modelId="{EE4D13D3-AE22-48EC-B9B8-F52F6B437E5F}" type="presOf" srcId="{A76E12A2-D2E7-436A-ABFF-82AAEE72C555}" destId="{7DEFD20A-FDDA-48C1-8774-E42D3488A361}" srcOrd="1" destOrd="0" presId="urn:microsoft.com/office/officeart/2005/8/layout/orgChart1"/>
    <dgm:cxn modelId="{ADEB1340-7588-40AE-B3DC-4F5E9EE4E6AB}" type="presOf" srcId="{F4CE7DDB-AFFE-42C6-AB0D-AD82331310E1}" destId="{A9A73EC4-38F3-49C5-BF2A-5D47A3E23898}" srcOrd="1" destOrd="0" presId="urn:microsoft.com/office/officeart/2005/8/layout/orgChart1"/>
    <dgm:cxn modelId="{C96A2A83-58B1-463C-8BE4-73CFD5EA1460}" srcId="{BFDF95B8-E857-4218-BD51-072A0177A4F7}" destId="{5E6009DB-84C1-44E3-8AD6-4F36B4540331}" srcOrd="2" destOrd="0" parTransId="{F670A6F5-67F4-4806-B5A6-282FF33743C3}" sibTransId="{3AD4BB20-9CA0-49A8-95DF-74B03462C1C3}"/>
    <dgm:cxn modelId="{B69976A2-5B00-4C74-B8B9-B269969D5F8E}" type="presOf" srcId="{B395DD6F-3B5F-49DD-9D13-CF771858277D}" destId="{FDFEB9C2-F74D-478B-8478-883DB1F64661}" srcOrd="0" destOrd="0" presId="urn:microsoft.com/office/officeart/2005/8/layout/orgChart1"/>
    <dgm:cxn modelId="{206D8ECE-E8B6-4636-A215-9A1D83BFA982}" type="presOf" srcId="{21E42F91-5ED7-46F1-BF73-FD1C5B6DEFA6}" destId="{025BE658-A37F-4552-8941-D65FED54A8B2}" srcOrd="0" destOrd="0" presId="urn:microsoft.com/office/officeart/2005/8/layout/orgChart1"/>
    <dgm:cxn modelId="{26A83270-7F43-4341-8CCA-55B3DCA21E6A}" type="presOf" srcId="{9848A16E-7BC4-4782-AC86-0C222D31A221}" destId="{9C3FE375-37A9-43D0-8038-4DC105B887E5}" srcOrd="0" destOrd="0" presId="urn:microsoft.com/office/officeart/2005/8/layout/orgChart1"/>
    <dgm:cxn modelId="{F59A551E-2204-4859-BAE1-0D566155DAB7}" type="presOf" srcId="{69013615-3938-4B9F-A3C4-523C1AA83A28}" destId="{C1139448-1D55-4B21-9AEE-0B1810FA1406}" srcOrd="0" destOrd="0" presId="urn:microsoft.com/office/officeart/2005/8/layout/orgChart1"/>
    <dgm:cxn modelId="{FA13BD3C-D5E2-4B60-BB7D-625A684067C9}" type="presOf" srcId="{03B65434-9900-4EC7-B9F1-DC675EB364AB}" destId="{CC50ACCD-EF40-4327-871B-BAD314EF1E06}" srcOrd="0" destOrd="0" presId="urn:microsoft.com/office/officeart/2005/8/layout/orgChart1"/>
    <dgm:cxn modelId="{78EA5E3C-23F3-474B-A8C5-96CEBB638507}" srcId="{26445F67-7583-4109-84F5-51BB53E4E275}" destId="{53150DD8-21AF-4748-8BD6-308D52E9620E}" srcOrd="1" destOrd="0" parTransId="{5EFA55E8-9BF9-4238-AAE1-58919897880D}" sibTransId="{04B485DC-1381-4460-A59F-7A054B581A79}"/>
    <dgm:cxn modelId="{D577C64A-3AB6-4F1E-94A9-6476E4E39AF3}" type="presOf" srcId="{B395DD6F-3B5F-49DD-9D13-CF771858277D}" destId="{505CD264-9BC2-45CF-9374-8689129F1CA9}" srcOrd="1" destOrd="0" presId="urn:microsoft.com/office/officeart/2005/8/layout/orgChart1"/>
    <dgm:cxn modelId="{CF514172-B69B-45BD-BF0B-720E0593B08C}" type="presOf" srcId="{26445F67-7583-4109-84F5-51BB53E4E275}" destId="{D4BB7AC0-4EF9-413C-BBF6-321D994A3ADE}" srcOrd="0" destOrd="0" presId="urn:microsoft.com/office/officeart/2005/8/layout/orgChart1"/>
    <dgm:cxn modelId="{7B6AD70D-DF39-435D-A9E3-D8229AF0CB47}" type="presOf" srcId="{F4CE7DDB-AFFE-42C6-AB0D-AD82331310E1}" destId="{C0C54064-53E2-4E0C-B80F-5C4F7F8142F2}" srcOrd="0" destOrd="0" presId="urn:microsoft.com/office/officeart/2005/8/layout/orgChart1"/>
    <dgm:cxn modelId="{02620D69-890A-4C4E-8258-7B6C88A90789}" srcId="{B395DD6F-3B5F-49DD-9D13-CF771858277D}" destId="{9848A16E-7BC4-4782-AC86-0C222D31A221}" srcOrd="0" destOrd="0" parTransId="{54923E41-5A30-4C6C-BD3A-877AA2C2B43C}" sibTransId="{FC337C9E-C04E-4A18-9A15-6D1101D9AC23}"/>
    <dgm:cxn modelId="{21088AAA-0BDD-4F89-8565-261AA5A16460}" type="presOf" srcId="{6D17D0CA-E437-4DC3-B1EB-270B66A5319B}" destId="{66704E64-E548-446D-AF62-58B57635B755}" srcOrd="1" destOrd="0" presId="urn:microsoft.com/office/officeart/2005/8/layout/orgChart1"/>
    <dgm:cxn modelId="{4F689626-198A-4AB3-92C8-A868540250CE}" type="presOf" srcId="{53150DD8-21AF-4748-8BD6-308D52E9620E}" destId="{92D84CDF-AEE3-41B7-B70C-32FC6AF78BC7}" srcOrd="0" destOrd="0" presId="urn:microsoft.com/office/officeart/2005/8/layout/orgChart1"/>
    <dgm:cxn modelId="{C3DAF5A1-82DA-4A46-899F-088281AED7FC}" type="presOf" srcId="{D8D8086C-1E55-4F83-A016-F53D4A838497}" destId="{A99BADFC-5536-4888-BA3A-D4D1B8DEDAF3}" srcOrd="0" destOrd="0" presId="urn:microsoft.com/office/officeart/2005/8/layout/orgChart1"/>
    <dgm:cxn modelId="{08558010-C52D-4478-8DE5-A905381DA6C1}" type="presOf" srcId="{AE58EEF5-9D72-48BA-AD69-D598462E96D1}" destId="{131B7FF7-3FAF-4107-B057-5B7011E4CA2F}" srcOrd="0" destOrd="0" presId="urn:microsoft.com/office/officeart/2005/8/layout/orgChart1"/>
    <dgm:cxn modelId="{37B2C205-6F4E-45C7-B8D9-30263C8F0A03}" srcId="{26445F67-7583-4109-84F5-51BB53E4E275}" destId="{17E1CDFE-4B7B-4EE0-BD8C-A7213C075D65}" srcOrd="3" destOrd="0" parTransId="{03B65434-9900-4EC7-B9F1-DC675EB364AB}" sibTransId="{9A57F218-E042-4487-AD2F-93D44E07D346}"/>
    <dgm:cxn modelId="{76246C86-3DA4-488B-8AB4-6F8A512DA911}" type="presOf" srcId="{4789ADB5-5F33-4601-B302-360A22CD8494}" destId="{70183063-78E9-40B3-AEDC-5D1364F4342A}" srcOrd="0" destOrd="0" presId="urn:microsoft.com/office/officeart/2005/8/layout/orgChart1"/>
    <dgm:cxn modelId="{20756FA6-74BB-4C4F-A8B0-90711AD24B62}" type="presOf" srcId="{9848A16E-7BC4-4782-AC86-0C222D31A221}" destId="{6E076DD6-D120-4916-898F-58B01888694B}" srcOrd="1" destOrd="0" presId="urn:microsoft.com/office/officeart/2005/8/layout/orgChart1"/>
    <dgm:cxn modelId="{057424BE-DFCC-46BC-AF53-1781CE859BB0}" srcId="{BFDF95B8-E857-4218-BD51-072A0177A4F7}" destId="{B395DD6F-3B5F-49DD-9D13-CF771858277D}" srcOrd="3" destOrd="0" parTransId="{6E9E71B7-89A3-4C03-8383-525C1303C52D}" sibTransId="{E400B93A-6E03-4899-BE00-E9F9AB5DF182}"/>
    <dgm:cxn modelId="{B6F458FA-2A75-4DEE-8DE7-DDAD0CECE718}" type="presOf" srcId="{5E6009DB-84C1-44E3-8AD6-4F36B4540331}" destId="{234DBEBA-8DD9-4F00-A1F6-B5F22AF4AEC3}" srcOrd="0" destOrd="0" presId="urn:microsoft.com/office/officeart/2005/8/layout/orgChart1"/>
    <dgm:cxn modelId="{79111D99-383A-4BD8-9D6B-5269094C22AB}" type="presOf" srcId="{17E1CDFE-4B7B-4EE0-BD8C-A7213C075D65}" destId="{AAE76BFC-3F83-4B8C-972C-FED93A8072DC}" srcOrd="0" destOrd="0" presId="urn:microsoft.com/office/officeart/2005/8/layout/orgChart1"/>
    <dgm:cxn modelId="{E1BDE007-03FA-4600-BDF4-8887A8DB0A26}" type="presOf" srcId="{54923E41-5A30-4C6C-BD3A-877AA2C2B43C}" destId="{3F81E5AA-B232-4822-BA52-F099A9E571F5}" srcOrd="0" destOrd="0" presId="urn:microsoft.com/office/officeart/2005/8/layout/orgChart1"/>
    <dgm:cxn modelId="{8B360931-37A9-4A5E-8170-1015CBEC3A4A}" type="presOf" srcId="{5E6009DB-84C1-44E3-8AD6-4F36B4540331}" destId="{AC018847-289E-413C-B7D3-20E336DE7043}" srcOrd="1" destOrd="0" presId="urn:microsoft.com/office/officeart/2005/8/layout/orgChart1"/>
    <dgm:cxn modelId="{A036145E-D72B-49C2-915B-09BD5B4885B8}" type="presOf" srcId="{78FFAED8-D249-409A-BD4D-CFF792B4E1B9}" destId="{56D85EF5-3EBD-49C5-81C9-62E4A8C136FB}" srcOrd="0" destOrd="0" presId="urn:microsoft.com/office/officeart/2005/8/layout/orgChart1"/>
    <dgm:cxn modelId="{4470425F-8149-4275-A07D-5CB2EF6EA4EE}" srcId="{BFDF95B8-E857-4218-BD51-072A0177A4F7}" destId="{26445F67-7583-4109-84F5-51BB53E4E275}" srcOrd="1" destOrd="0" parTransId="{3A0C4DDA-59DB-4396-A4E6-0C229EE383EF}" sibTransId="{002C6999-99C1-4486-9838-143E17646EBD}"/>
    <dgm:cxn modelId="{735F0EE0-57E4-4C80-A545-CEE414D4847C}" type="presOf" srcId="{55C562E5-3B7E-494D-9B26-791C4416D2DC}" destId="{6BA61333-4DD7-4910-B3A0-F13D7136B674}" srcOrd="0" destOrd="0" presId="urn:microsoft.com/office/officeart/2005/8/layout/orgChart1"/>
    <dgm:cxn modelId="{7E0E6427-A272-4849-ADF9-DC5D81D7F07B}" srcId="{BFDF95B8-E857-4218-BD51-072A0177A4F7}" destId="{78FFAED8-D249-409A-BD4D-CFF792B4E1B9}" srcOrd="4" destOrd="0" parTransId="{12E0E9C4-13A2-4486-B74B-35F3D5EDFBAE}" sibTransId="{6E11D5F7-87EE-4CBB-91C2-098464A7C493}"/>
    <dgm:cxn modelId="{E267179E-1F4B-421C-BCA4-E9D42E2378AF}" srcId="{26445F67-7583-4109-84F5-51BB53E4E275}" destId="{55C562E5-3B7E-494D-9B26-791C4416D2DC}" srcOrd="2" destOrd="0" parTransId="{552EC24B-2085-4502-BF3D-7C36E5201322}" sibTransId="{99CFC3EB-22CF-4E58-86A6-4B2BC9FAD4EA}"/>
    <dgm:cxn modelId="{6453DAA4-73FA-4FAB-89A2-D507AD3280E5}" type="presOf" srcId="{5EFA55E8-9BF9-4238-AAE1-58919897880D}" destId="{CDB016B4-2102-4CF4-A03B-059BE35C9F01}" srcOrd="0" destOrd="0" presId="urn:microsoft.com/office/officeart/2005/8/layout/orgChart1"/>
    <dgm:cxn modelId="{8918D17A-8466-4EA8-B94C-363E49AC97BB}" srcId="{BFDF95B8-E857-4218-BD51-072A0177A4F7}" destId="{372A1D66-1912-4204-94EC-561BDFAD0E7E}" srcOrd="0" destOrd="0" parTransId="{C70E3683-3910-44DA-8B76-27287F4A3CCE}" sibTransId="{CB767487-617A-4290-A3E5-C6D7CD933B81}"/>
    <dgm:cxn modelId="{4C73C536-0BF6-4A63-8400-3C5E67552F74}" type="presOf" srcId="{53150DD8-21AF-4748-8BD6-308D52E9620E}" destId="{72686F11-6632-40A6-AE00-6F74CEF77AFD}" srcOrd="1" destOrd="0" presId="urn:microsoft.com/office/officeart/2005/8/layout/orgChart1"/>
    <dgm:cxn modelId="{E2BA6860-0A7E-4705-AA20-3AAB3BEA376E}" srcId="{78FFAED8-D249-409A-BD4D-CFF792B4E1B9}" destId="{42CDE7E4-5CB4-4FB2-BD84-85D077E68A08}" srcOrd="0" destOrd="0" parTransId="{89D44023-FC8E-41A3-B1AD-10732D09CEF2}" sibTransId="{809058AC-D9D5-45F3-B10F-BA648FF03CEC}"/>
    <dgm:cxn modelId="{AEF442AB-AC52-4B4D-BF3C-DD263E0F14CA}" type="presOf" srcId="{26445F67-7583-4109-84F5-51BB53E4E275}" destId="{8196222F-BBC9-4D78-A5AE-398302977FBE}" srcOrd="1" destOrd="0" presId="urn:microsoft.com/office/officeart/2005/8/layout/orgChart1"/>
    <dgm:cxn modelId="{7A8318B0-386E-4452-A5A7-85E17E8F8C3E}" type="presOf" srcId="{4D9B861C-3429-486B-8A3C-2D981A3EDBAD}" destId="{628EFA2B-DE4C-4F89-BAE5-CD2C4F6D68CC}" srcOrd="0" destOrd="0" presId="urn:microsoft.com/office/officeart/2005/8/layout/orgChart1"/>
    <dgm:cxn modelId="{3168232A-69ED-43B7-A780-22CEE94CE9B1}" type="presOf" srcId="{BFDF95B8-E857-4218-BD51-072A0177A4F7}" destId="{F45C11FD-5E15-45A8-AD1B-3BF357FC4D09}" srcOrd="0" destOrd="0" presId="urn:microsoft.com/office/officeart/2005/8/layout/orgChart1"/>
    <dgm:cxn modelId="{B6AABA45-C03B-4EDE-8479-39BAA67746C8}" srcId="{26445F67-7583-4109-84F5-51BB53E4E275}" destId="{D8D8086C-1E55-4F83-A016-F53D4A838497}" srcOrd="4" destOrd="0" parTransId="{21E42F91-5ED7-46F1-BF73-FD1C5B6DEFA6}" sibTransId="{05EF859F-E024-4AC8-B787-427D99DF40CC}"/>
    <dgm:cxn modelId="{4211F802-BF79-4642-8A62-3A16F374D1AB}" type="presOf" srcId="{6D17D0CA-E437-4DC3-B1EB-270B66A5319B}" destId="{D0120AC6-07DB-4F16-84C1-387CEC7ABCE5}" srcOrd="0" destOrd="0" presId="urn:microsoft.com/office/officeart/2005/8/layout/orgChart1"/>
    <dgm:cxn modelId="{C321FD6B-A051-4640-AF18-36BF82F7D53A}" type="presOf" srcId="{17E1CDFE-4B7B-4EE0-BD8C-A7213C075D65}" destId="{264B7DEA-7F27-49A3-8CA9-5B1F5DFA22D1}" srcOrd="1" destOrd="0" presId="urn:microsoft.com/office/officeart/2005/8/layout/orgChart1"/>
    <dgm:cxn modelId="{2F677FC6-83FF-4BBC-B140-AED30F8DABEB}" type="presOf" srcId="{4D9B861C-3429-486B-8A3C-2D981A3EDBAD}" destId="{2E4922D7-F739-4C9A-A5A2-753E5F2014C2}" srcOrd="1" destOrd="0" presId="urn:microsoft.com/office/officeart/2005/8/layout/orgChart1"/>
    <dgm:cxn modelId="{D8A94A97-B69A-42DE-8D82-0584DDEB2B2F}" srcId="{26445F67-7583-4109-84F5-51BB53E4E275}" destId="{6D17D0CA-E437-4DC3-B1EB-270B66A5319B}" srcOrd="0" destOrd="0" parTransId="{AE58EEF5-9D72-48BA-AD69-D598462E96D1}" sibTransId="{B775CCDA-5598-4B07-9AC5-C8CF80E9B665}"/>
    <dgm:cxn modelId="{324A4831-C910-4F67-AB66-CAD24884C98F}" srcId="{26445F67-7583-4109-84F5-51BB53E4E275}" destId="{4D9B861C-3429-486B-8A3C-2D981A3EDBAD}" srcOrd="5" destOrd="0" parTransId="{33F3CD69-7E81-4D6E-A4DC-ACF8F8886C0B}" sibTransId="{EA2B3072-0F63-4440-BAF2-8496B601175F}"/>
    <dgm:cxn modelId="{DFE418D4-7460-4341-A6E5-01F35D33AC90}" type="presOf" srcId="{89D44023-FC8E-41A3-B1AD-10732D09CEF2}" destId="{47824234-BE48-4E1E-ADC0-11796D1F8DBD}" srcOrd="0" destOrd="0" presId="urn:microsoft.com/office/officeart/2005/8/layout/orgChart1"/>
    <dgm:cxn modelId="{E5ECF6FC-714B-484A-A495-AD5419591FD5}" srcId="{5E6009DB-84C1-44E3-8AD6-4F36B4540331}" destId="{F4CE7DDB-AFFE-42C6-AB0D-AD82331310E1}" srcOrd="0" destOrd="0" parTransId="{69013615-3938-4B9F-A3C4-523C1AA83A28}" sibTransId="{4ADBAAA4-3499-429A-9141-251215E5E793}"/>
    <dgm:cxn modelId="{D0F3B312-42BC-419F-8270-78AFEB1AE2FD}" type="presOf" srcId="{372A1D66-1912-4204-94EC-561BDFAD0E7E}" destId="{82E97690-D05E-44C1-A556-A905E56BC20F}" srcOrd="1" destOrd="0" presId="urn:microsoft.com/office/officeart/2005/8/layout/orgChart1"/>
    <dgm:cxn modelId="{413A6F54-1020-47B2-9C6E-59A58D07A3E6}" type="presOf" srcId="{372A1D66-1912-4204-94EC-561BDFAD0E7E}" destId="{60F76F9F-ECC8-42F3-ABA8-828F7A93554D}" srcOrd="0" destOrd="0" presId="urn:microsoft.com/office/officeart/2005/8/layout/orgChart1"/>
    <dgm:cxn modelId="{244BD67A-9470-4C55-8EA1-0BF47F9BEF08}" type="presOf" srcId="{33F3CD69-7E81-4D6E-A4DC-ACF8F8886C0B}" destId="{53E6868D-2B28-4043-AAE8-B14DA106DA54}" srcOrd="0" destOrd="0" presId="urn:microsoft.com/office/officeart/2005/8/layout/orgChart1"/>
    <dgm:cxn modelId="{33891529-9655-416F-85AA-57F2274A5DB1}" type="presParOf" srcId="{F45C11FD-5E15-45A8-AD1B-3BF357FC4D09}" destId="{6EECCB8B-88C8-46DC-A504-B0991B4F87B6}" srcOrd="0" destOrd="0" presId="urn:microsoft.com/office/officeart/2005/8/layout/orgChart1"/>
    <dgm:cxn modelId="{66595DB4-6CE5-4DFF-A3BD-304F794D2F45}" type="presParOf" srcId="{6EECCB8B-88C8-46DC-A504-B0991B4F87B6}" destId="{1C40C494-8DD3-4633-9EDE-6C0B29C539D4}" srcOrd="0" destOrd="0" presId="urn:microsoft.com/office/officeart/2005/8/layout/orgChart1"/>
    <dgm:cxn modelId="{D4B521AC-DF76-4BD5-BFA3-0B36314BF4A5}" type="presParOf" srcId="{1C40C494-8DD3-4633-9EDE-6C0B29C539D4}" destId="{60F76F9F-ECC8-42F3-ABA8-828F7A93554D}" srcOrd="0" destOrd="0" presId="urn:microsoft.com/office/officeart/2005/8/layout/orgChart1"/>
    <dgm:cxn modelId="{D1113CAF-589E-4F10-BCF3-A3D525AA10E0}" type="presParOf" srcId="{1C40C494-8DD3-4633-9EDE-6C0B29C539D4}" destId="{82E97690-D05E-44C1-A556-A905E56BC20F}" srcOrd="1" destOrd="0" presId="urn:microsoft.com/office/officeart/2005/8/layout/orgChart1"/>
    <dgm:cxn modelId="{E69DA703-9265-4FED-958B-4B2AB84E7286}" type="presParOf" srcId="{6EECCB8B-88C8-46DC-A504-B0991B4F87B6}" destId="{7BBD3B6F-F223-49EA-87FC-49FF53E77E13}" srcOrd="1" destOrd="0" presId="urn:microsoft.com/office/officeart/2005/8/layout/orgChart1"/>
    <dgm:cxn modelId="{D7BFDB25-98AF-4183-98B9-B1E420771683}" type="presParOf" srcId="{7BBD3B6F-F223-49EA-87FC-49FF53E77E13}" destId="{70183063-78E9-40B3-AEDC-5D1364F4342A}" srcOrd="0" destOrd="0" presId="urn:microsoft.com/office/officeart/2005/8/layout/orgChart1"/>
    <dgm:cxn modelId="{AB512FBC-9526-4A9C-A510-878EB972F8C7}" type="presParOf" srcId="{7BBD3B6F-F223-49EA-87FC-49FF53E77E13}" destId="{2F9554DB-AA21-4069-8C15-E946FD81B3C7}" srcOrd="1" destOrd="0" presId="urn:microsoft.com/office/officeart/2005/8/layout/orgChart1"/>
    <dgm:cxn modelId="{30A14F4E-6DDF-4489-8D8F-5016ADAE529E}" type="presParOf" srcId="{2F9554DB-AA21-4069-8C15-E946FD81B3C7}" destId="{4C4B4BA9-7340-4371-94A0-0896A09A9E0B}" srcOrd="0" destOrd="0" presId="urn:microsoft.com/office/officeart/2005/8/layout/orgChart1"/>
    <dgm:cxn modelId="{75664481-CD44-4733-B5D3-59F84FB930C1}" type="presParOf" srcId="{4C4B4BA9-7340-4371-94A0-0896A09A9E0B}" destId="{CB4B087A-2BE2-48F2-B62A-B02047509D9A}" srcOrd="0" destOrd="0" presId="urn:microsoft.com/office/officeart/2005/8/layout/orgChart1"/>
    <dgm:cxn modelId="{CA047895-9B30-47E1-BE91-9C3B0715F2DA}" type="presParOf" srcId="{4C4B4BA9-7340-4371-94A0-0896A09A9E0B}" destId="{7DEFD20A-FDDA-48C1-8774-E42D3488A361}" srcOrd="1" destOrd="0" presId="urn:microsoft.com/office/officeart/2005/8/layout/orgChart1"/>
    <dgm:cxn modelId="{CFD138EE-EF19-4076-A69E-8A339B43DD22}" type="presParOf" srcId="{2F9554DB-AA21-4069-8C15-E946FD81B3C7}" destId="{AF15027F-2D94-4835-84FF-FD886F54AD39}" srcOrd="1" destOrd="0" presId="urn:microsoft.com/office/officeart/2005/8/layout/orgChart1"/>
    <dgm:cxn modelId="{124F83E5-36DF-4033-9BC5-91FDF089CA97}" type="presParOf" srcId="{2F9554DB-AA21-4069-8C15-E946FD81B3C7}" destId="{592EA41A-0845-415B-A40F-2E0274DB97F7}" srcOrd="2" destOrd="0" presId="urn:microsoft.com/office/officeart/2005/8/layout/orgChart1"/>
    <dgm:cxn modelId="{10EAC4F9-8122-43DD-8E2D-A05CF1902B44}" type="presParOf" srcId="{6EECCB8B-88C8-46DC-A504-B0991B4F87B6}" destId="{A7A9D528-42D4-4964-BD27-5B4D45A40CEA}" srcOrd="2" destOrd="0" presId="urn:microsoft.com/office/officeart/2005/8/layout/orgChart1"/>
    <dgm:cxn modelId="{388EF5B3-42A1-410A-BA99-6CFC5A6B2FA5}" type="presParOf" srcId="{F45C11FD-5E15-45A8-AD1B-3BF357FC4D09}" destId="{99D1A3DF-7405-4F7A-85C0-46826F966205}" srcOrd="1" destOrd="0" presId="urn:microsoft.com/office/officeart/2005/8/layout/orgChart1"/>
    <dgm:cxn modelId="{32ECCBCB-60DD-4BF6-9C17-851D34EC8740}" type="presParOf" srcId="{99D1A3DF-7405-4F7A-85C0-46826F966205}" destId="{EF870876-44FF-4100-8EAC-56BA873CE21C}" srcOrd="0" destOrd="0" presId="urn:microsoft.com/office/officeart/2005/8/layout/orgChart1"/>
    <dgm:cxn modelId="{4B156370-D1A0-48D9-9B34-F66F5597F03A}" type="presParOf" srcId="{EF870876-44FF-4100-8EAC-56BA873CE21C}" destId="{D4BB7AC0-4EF9-413C-BBF6-321D994A3ADE}" srcOrd="0" destOrd="0" presId="urn:microsoft.com/office/officeart/2005/8/layout/orgChart1"/>
    <dgm:cxn modelId="{40136722-6EA0-4366-8F1B-980A4B732131}" type="presParOf" srcId="{EF870876-44FF-4100-8EAC-56BA873CE21C}" destId="{8196222F-BBC9-4D78-A5AE-398302977FBE}" srcOrd="1" destOrd="0" presId="urn:microsoft.com/office/officeart/2005/8/layout/orgChart1"/>
    <dgm:cxn modelId="{657D5011-57BC-47D7-857A-0039EAB58C32}" type="presParOf" srcId="{99D1A3DF-7405-4F7A-85C0-46826F966205}" destId="{257306C1-56F7-403E-9477-38DFC17367AC}" srcOrd="1" destOrd="0" presId="urn:microsoft.com/office/officeart/2005/8/layout/orgChart1"/>
    <dgm:cxn modelId="{E2EE1F11-346D-4A99-A099-1962132FB3F8}" type="presParOf" srcId="{257306C1-56F7-403E-9477-38DFC17367AC}" destId="{131B7FF7-3FAF-4107-B057-5B7011E4CA2F}" srcOrd="0" destOrd="0" presId="urn:microsoft.com/office/officeart/2005/8/layout/orgChart1"/>
    <dgm:cxn modelId="{650E6B7A-5531-4468-B1AC-EE963A1E3998}" type="presParOf" srcId="{257306C1-56F7-403E-9477-38DFC17367AC}" destId="{E08FC495-06E3-4619-87F5-78276FD161F5}" srcOrd="1" destOrd="0" presId="urn:microsoft.com/office/officeart/2005/8/layout/orgChart1"/>
    <dgm:cxn modelId="{776F0A33-5E87-4053-87C8-66EE2438BB28}" type="presParOf" srcId="{E08FC495-06E3-4619-87F5-78276FD161F5}" destId="{7B09C448-C4CC-4713-A256-48648391E759}" srcOrd="0" destOrd="0" presId="urn:microsoft.com/office/officeart/2005/8/layout/orgChart1"/>
    <dgm:cxn modelId="{E91D9BB4-26B9-4C23-9E3E-0FF490E40A75}" type="presParOf" srcId="{7B09C448-C4CC-4713-A256-48648391E759}" destId="{D0120AC6-07DB-4F16-84C1-387CEC7ABCE5}" srcOrd="0" destOrd="0" presId="urn:microsoft.com/office/officeart/2005/8/layout/orgChart1"/>
    <dgm:cxn modelId="{A826DC63-9E4C-414D-96DA-1DA9BB1087E5}" type="presParOf" srcId="{7B09C448-C4CC-4713-A256-48648391E759}" destId="{66704E64-E548-446D-AF62-58B57635B755}" srcOrd="1" destOrd="0" presId="urn:microsoft.com/office/officeart/2005/8/layout/orgChart1"/>
    <dgm:cxn modelId="{2AC831B2-934D-4AF4-84D3-4723BC6DE44E}" type="presParOf" srcId="{E08FC495-06E3-4619-87F5-78276FD161F5}" destId="{2D9A249D-CD6E-4F8D-8F6F-DD9075A06C27}" srcOrd="1" destOrd="0" presId="urn:microsoft.com/office/officeart/2005/8/layout/orgChart1"/>
    <dgm:cxn modelId="{D6502B51-9C31-445D-B823-D813FE18EEFD}" type="presParOf" srcId="{E08FC495-06E3-4619-87F5-78276FD161F5}" destId="{3244E4F3-CFA3-43BF-9AE3-6C1D4463729F}" srcOrd="2" destOrd="0" presId="urn:microsoft.com/office/officeart/2005/8/layout/orgChart1"/>
    <dgm:cxn modelId="{8C8C6188-10E9-4392-9D1B-F2771701A629}" type="presParOf" srcId="{257306C1-56F7-403E-9477-38DFC17367AC}" destId="{CDB016B4-2102-4CF4-A03B-059BE35C9F01}" srcOrd="2" destOrd="0" presId="urn:microsoft.com/office/officeart/2005/8/layout/orgChart1"/>
    <dgm:cxn modelId="{520D36BC-97CD-44C2-BAEE-131B1D486BAD}" type="presParOf" srcId="{257306C1-56F7-403E-9477-38DFC17367AC}" destId="{DC7AC1C9-800F-4440-98AF-7F0682861D67}" srcOrd="3" destOrd="0" presId="urn:microsoft.com/office/officeart/2005/8/layout/orgChart1"/>
    <dgm:cxn modelId="{9E7A0CC9-F220-4768-966A-DD486E68EAB2}" type="presParOf" srcId="{DC7AC1C9-800F-4440-98AF-7F0682861D67}" destId="{B1E94D87-8FC3-402F-8ADD-BE3FF5DD6B1C}" srcOrd="0" destOrd="0" presId="urn:microsoft.com/office/officeart/2005/8/layout/orgChart1"/>
    <dgm:cxn modelId="{BEE88EB7-D712-4D59-967E-081DD5962FAB}" type="presParOf" srcId="{B1E94D87-8FC3-402F-8ADD-BE3FF5DD6B1C}" destId="{92D84CDF-AEE3-41B7-B70C-32FC6AF78BC7}" srcOrd="0" destOrd="0" presId="urn:microsoft.com/office/officeart/2005/8/layout/orgChart1"/>
    <dgm:cxn modelId="{13435C00-9441-4BF7-8939-28DFE9937014}" type="presParOf" srcId="{B1E94D87-8FC3-402F-8ADD-BE3FF5DD6B1C}" destId="{72686F11-6632-40A6-AE00-6F74CEF77AFD}" srcOrd="1" destOrd="0" presId="urn:microsoft.com/office/officeart/2005/8/layout/orgChart1"/>
    <dgm:cxn modelId="{94E6ABAF-0BBE-4A91-B66C-6C2AF9C75A9C}" type="presParOf" srcId="{DC7AC1C9-800F-4440-98AF-7F0682861D67}" destId="{FA004EFE-98C9-4279-8C4F-EA73585182E4}" srcOrd="1" destOrd="0" presId="urn:microsoft.com/office/officeart/2005/8/layout/orgChart1"/>
    <dgm:cxn modelId="{A3ED9021-FF2D-44CB-86FD-ECCBBC9ACD5C}" type="presParOf" srcId="{DC7AC1C9-800F-4440-98AF-7F0682861D67}" destId="{FC45D5CC-6505-4B9E-9CB6-36F57B54AC85}" srcOrd="2" destOrd="0" presId="urn:microsoft.com/office/officeart/2005/8/layout/orgChart1"/>
    <dgm:cxn modelId="{CF621327-B814-46F5-8142-DFBED93E3D28}" type="presParOf" srcId="{257306C1-56F7-403E-9477-38DFC17367AC}" destId="{E93EF727-EDC7-440C-B6A4-83E2756E61C4}" srcOrd="4" destOrd="0" presId="urn:microsoft.com/office/officeart/2005/8/layout/orgChart1"/>
    <dgm:cxn modelId="{4FFBB062-0F8C-44C1-95D7-53846FB7325F}" type="presParOf" srcId="{257306C1-56F7-403E-9477-38DFC17367AC}" destId="{607586EC-60D7-4B72-86FD-FA5944BA418E}" srcOrd="5" destOrd="0" presId="urn:microsoft.com/office/officeart/2005/8/layout/orgChart1"/>
    <dgm:cxn modelId="{47E6105D-1F4F-4874-90A2-D0CC1C884A70}" type="presParOf" srcId="{607586EC-60D7-4B72-86FD-FA5944BA418E}" destId="{F3863BCE-735C-4219-8446-69CE48DA26F6}" srcOrd="0" destOrd="0" presId="urn:microsoft.com/office/officeart/2005/8/layout/orgChart1"/>
    <dgm:cxn modelId="{26A79A87-736A-4E11-BA07-5B81DFDF720E}" type="presParOf" srcId="{F3863BCE-735C-4219-8446-69CE48DA26F6}" destId="{6BA61333-4DD7-4910-B3A0-F13D7136B674}" srcOrd="0" destOrd="0" presId="urn:microsoft.com/office/officeart/2005/8/layout/orgChart1"/>
    <dgm:cxn modelId="{66E906F3-607B-4C76-A39C-D2E27FC0DE95}" type="presParOf" srcId="{F3863BCE-735C-4219-8446-69CE48DA26F6}" destId="{73755ECD-AAAC-4395-9BEE-E02C537B8A78}" srcOrd="1" destOrd="0" presId="urn:microsoft.com/office/officeart/2005/8/layout/orgChart1"/>
    <dgm:cxn modelId="{A7346255-BA2F-48C4-9B39-FA98037EA672}" type="presParOf" srcId="{607586EC-60D7-4B72-86FD-FA5944BA418E}" destId="{2401308F-83D3-4AD3-B6F6-E9E2ABD76353}" srcOrd="1" destOrd="0" presId="urn:microsoft.com/office/officeart/2005/8/layout/orgChart1"/>
    <dgm:cxn modelId="{6FA7F96C-F594-4814-99A7-D28CA235A4DF}" type="presParOf" srcId="{607586EC-60D7-4B72-86FD-FA5944BA418E}" destId="{AE039557-88BB-4ACC-BA7F-F8567C7A515E}" srcOrd="2" destOrd="0" presId="urn:microsoft.com/office/officeart/2005/8/layout/orgChart1"/>
    <dgm:cxn modelId="{9B300E86-2856-4D26-8198-E8D914720D9A}" type="presParOf" srcId="{257306C1-56F7-403E-9477-38DFC17367AC}" destId="{CC50ACCD-EF40-4327-871B-BAD314EF1E06}" srcOrd="6" destOrd="0" presId="urn:microsoft.com/office/officeart/2005/8/layout/orgChart1"/>
    <dgm:cxn modelId="{B6EC8A68-A1FC-48D3-AC1B-351B5957CA7D}" type="presParOf" srcId="{257306C1-56F7-403E-9477-38DFC17367AC}" destId="{97FEAB7E-3C96-4C04-A9E1-5072AC56FFA0}" srcOrd="7" destOrd="0" presId="urn:microsoft.com/office/officeart/2005/8/layout/orgChart1"/>
    <dgm:cxn modelId="{ECA12F6D-04FC-49AD-87FF-4F6B121E0327}" type="presParOf" srcId="{97FEAB7E-3C96-4C04-A9E1-5072AC56FFA0}" destId="{2AA8C960-7317-468C-8716-55C9F145554B}" srcOrd="0" destOrd="0" presId="urn:microsoft.com/office/officeart/2005/8/layout/orgChart1"/>
    <dgm:cxn modelId="{03536B74-8571-4257-A360-079330ADDB14}" type="presParOf" srcId="{2AA8C960-7317-468C-8716-55C9F145554B}" destId="{AAE76BFC-3F83-4B8C-972C-FED93A8072DC}" srcOrd="0" destOrd="0" presId="urn:microsoft.com/office/officeart/2005/8/layout/orgChart1"/>
    <dgm:cxn modelId="{9B60763E-E822-48A9-AF9F-4C507C618F83}" type="presParOf" srcId="{2AA8C960-7317-468C-8716-55C9F145554B}" destId="{264B7DEA-7F27-49A3-8CA9-5B1F5DFA22D1}" srcOrd="1" destOrd="0" presId="urn:microsoft.com/office/officeart/2005/8/layout/orgChart1"/>
    <dgm:cxn modelId="{9CB0ED89-0437-454C-B6C6-C052E96F41E9}" type="presParOf" srcId="{97FEAB7E-3C96-4C04-A9E1-5072AC56FFA0}" destId="{1E30EE45-111E-47A6-A3C9-39016428652B}" srcOrd="1" destOrd="0" presId="urn:microsoft.com/office/officeart/2005/8/layout/orgChart1"/>
    <dgm:cxn modelId="{80AB3F23-8806-4A12-8440-E72ED58212F9}" type="presParOf" srcId="{97FEAB7E-3C96-4C04-A9E1-5072AC56FFA0}" destId="{00B77BFA-DEA0-4D89-A771-C2DF25CFE203}" srcOrd="2" destOrd="0" presId="urn:microsoft.com/office/officeart/2005/8/layout/orgChart1"/>
    <dgm:cxn modelId="{BA0A97B3-1C03-48E4-903F-97FD272A561C}" type="presParOf" srcId="{257306C1-56F7-403E-9477-38DFC17367AC}" destId="{025BE658-A37F-4552-8941-D65FED54A8B2}" srcOrd="8" destOrd="0" presId="urn:microsoft.com/office/officeart/2005/8/layout/orgChart1"/>
    <dgm:cxn modelId="{8CBB4F3D-BA1B-4398-94F2-8B6C8C333E46}" type="presParOf" srcId="{257306C1-56F7-403E-9477-38DFC17367AC}" destId="{366FB266-61DA-4C1C-B61D-BF89699BD158}" srcOrd="9" destOrd="0" presId="urn:microsoft.com/office/officeart/2005/8/layout/orgChart1"/>
    <dgm:cxn modelId="{1342D040-AF19-4587-A8FA-102EF100BD54}" type="presParOf" srcId="{366FB266-61DA-4C1C-B61D-BF89699BD158}" destId="{1307046C-7B02-45FA-B0D3-279CCFB77D8A}" srcOrd="0" destOrd="0" presId="urn:microsoft.com/office/officeart/2005/8/layout/orgChart1"/>
    <dgm:cxn modelId="{57E2C759-CECE-47A6-9F61-2BF73BC683BC}" type="presParOf" srcId="{1307046C-7B02-45FA-B0D3-279CCFB77D8A}" destId="{A99BADFC-5536-4888-BA3A-D4D1B8DEDAF3}" srcOrd="0" destOrd="0" presId="urn:microsoft.com/office/officeart/2005/8/layout/orgChart1"/>
    <dgm:cxn modelId="{65EF4F76-456A-4F25-9506-C9BF76362BC7}" type="presParOf" srcId="{1307046C-7B02-45FA-B0D3-279CCFB77D8A}" destId="{EA7AB4B2-5E0B-45A3-B47A-4E167D5EF9B0}" srcOrd="1" destOrd="0" presId="urn:microsoft.com/office/officeart/2005/8/layout/orgChart1"/>
    <dgm:cxn modelId="{60D896BC-E87A-47C9-83E2-6D089AE12271}" type="presParOf" srcId="{366FB266-61DA-4C1C-B61D-BF89699BD158}" destId="{CB418BBA-0FF0-4025-96F9-1CDE1A8A7554}" srcOrd="1" destOrd="0" presId="urn:microsoft.com/office/officeart/2005/8/layout/orgChart1"/>
    <dgm:cxn modelId="{751F150C-E9ED-4FB8-AC5A-37171199C950}" type="presParOf" srcId="{366FB266-61DA-4C1C-B61D-BF89699BD158}" destId="{0314CAE5-A510-4DB2-8445-3A81CDE6CEB7}" srcOrd="2" destOrd="0" presId="urn:microsoft.com/office/officeart/2005/8/layout/orgChart1"/>
    <dgm:cxn modelId="{632BB543-2483-47AE-91B7-1FFD31F18DA8}" type="presParOf" srcId="{257306C1-56F7-403E-9477-38DFC17367AC}" destId="{53E6868D-2B28-4043-AAE8-B14DA106DA54}" srcOrd="10" destOrd="0" presId="urn:microsoft.com/office/officeart/2005/8/layout/orgChart1"/>
    <dgm:cxn modelId="{60BFA975-C0ED-4DFC-B032-603451ADA63F}" type="presParOf" srcId="{257306C1-56F7-403E-9477-38DFC17367AC}" destId="{930F8712-A9E2-4C51-8D86-E3A067F41CC0}" srcOrd="11" destOrd="0" presId="urn:microsoft.com/office/officeart/2005/8/layout/orgChart1"/>
    <dgm:cxn modelId="{9D87F973-0597-46A7-A68F-A085B063FD13}" type="presParOf" srcId="{930F8712-A9E2-4C51-8D86-E3A067F41CC0}" destId="{7B474BF0-80A0-4068-8371-5C2D646004F7}" srcOrd="0" destOrd="0" presId="urn:microsoft.com/office/officeart/2005/8/layout/orgChart1"/>
    <dgm:cxn modelId="{0D1390A5-180A-48B3-A3D3-C982DD04ED85}" type="presParOf" srcId="{7B474BF0-80A0-4068-8371-5C2D646004F7}" destId="{628EFA2B-DE4C-4F89-BAE5-CD2C4F6D68CC}" srcOrd="0" destOrd="0" presId="urn:microsoft.com/office/officeart/2005/8/layout/orgChart1"/>
    <dgm:cxn modelId="{804F266B-9010-41F6-B759-6890305A5F8F}" type="presParOf" srcId="{7B474BF0-80A0-4068-8371-5C2D646004F7}" destId="{2E4922D7-F739-4C9A-A5A2-753E5F2014C2}" srcOrd="1" destOrd="0" presId="urn:microsoft.com/office/officeart/2005/8/layout/orgChart1"/>
    <dgm:cxn modelId="{947E7934-65EE-43FD-8051-25CA26716182}" type="presParOf" srcId="{930F8712-A9E2-4C51-8D86-E3A067F41CC0}" destId="{4E0741ED-E687-4DFF-BA0E-41F9BF0CD72E}" srcOrd="1" destOrd="0" presId="urn:microsoft.com/office/officeart/2005/8/layout/orgChart1"/>
    <dgm:cxn modelId="{9E413E6D-0BE6-42E0-912E-28F68797C4C2}" type="presParOf" srcId="{930F8712-A9E2-4C51-8D86-E3A067F41CC0}" destId="{E973A7B1-5C06-4636-BD9C-024A063B807C}" srcOrd="2" destOrd="0" presId="urn:microsoft.com/office/officeart/2005/8/layout/orgChart1"/>
    <dgm:cxn modelId="{55D5DCDE-7EC9-4CDE-AC44-5DEEFD9B7564}" type="presParOf" srcId="{99D1A3DF-7405-4F7A-85C0-46826F966205}" destId="{49B3A27E-4B37-48DB-9810-190AED429844}" srcOrd="2" destOrd="0" presId="urn:microsoft.com/office/officeart/2005/8/layout/orgChart1"/>
    <dgm:cxn modelId="{B5BC014C-2ADB-4923-B299-115203AE1E19}" type="presParOf" srcId="{F45C11FD-5E15-45A8-AD1B-3BF357FC4D09}" destId="{B46ED215-3CAE-421C-9673-1DCEC1744681}" srcOrd="2" destOrd="0" presId="urn:microsoft.com/office/officeart/2005/8/layout/orgChart1"/>
    <dgm:cxn modelId="{29E76A33-38BA-400D-921B-5C2A4C158625}" type="presParOf" srcId="{B46ED215-3CAE-421C-9673-1DCEC1744681}" destId="{BE61A8C8-33CC-4702-B466-C88B6E3D4CC8}" srcOrd="0" destOrd="0" presId="urn:microsoft.com/office/officeart/2005/8/layout/orgChart1"/>
    <dgm:cxn modelId="{C1B9FDAB-5405-4259-B8A7-C0FF18D30659}" type="presParOf" srcId="{BE61A8C8-33CC-4702-B466-C88B6E3D4CC8}" destId="{234DBEBA-8DD9-4F00-A1F6-B5F22AF4AEC3}" srcOrd="0" destOrd="0" presId="urn:microsoft.com/office/officeart/2005/8/layout/orgChart1"/>
    <dgm:cxn modelId="{FD4643C8-0F03-44E2-B62F-36DB403B41C2}" type="presParOf" srcId="{BE61A8C8-33CC-4702-B466-C88B6E3D4CC8}" destId="{AC018847-289E-413C-B7D3-20E336DE7043}" srcOrd="1" destOrd="0" presId="urn:microsoft.com/office/officeart/2005/8/layout/orgChart1"/>
    <dgm:cxn modelId="{5808D9F6-284D-4630-99C3-801FFB758EF0}" type="presParOf" srcId="{B46ED215-3CAE-421C-9673-1DCEC1744681}" destId="{F67F03AC-C59E-4AF7-A878-BA6A8E543DB5}" srcOrd="1" destOrd="0" presId="urn:microsoft.com/office/officeart/2005/8/layout/orgChart1"/>
    <dgm:cxn modelId="{932623DC-25D7-4F19-9B1E-27BC12B98650}" type="presParOf" srcId="{F67F03AC-C59E-4AF7-A878-BA6A8E543DB5}" destId="{C1139448-1D55-4B21-9AEE-0B1810FA1406}" srcOrd="0" destOrd="0" presId="urn:microsoft.com/office/officeart/2005/8/layout/orgChart1"/>
    <dgm:cxn modelId="{2EDFD230-3409-4290-901F-93BB0BB960CA}" type="presParOf" srcId="{F67F03AC-C59E-4AF7-A878-BA6A8E543DB5}" destId="{C101209A-569E-40DF-A81F-76F199D044A7}" srcOrd="1" destOrd="0" presId="urn:microsoft.com/office/officeart/2005/8/layout/orgChart1"/>
    <dgm:cxn modelId="{0B316858-3AA4-4DFB-A23A-D076A5D0795C}" type="presParOf" srcId="{C101209A-569E-40DF-A81F-76F199D044A7}" destId="{2D5A1ED3-3568-4A9C-A95E-FC4ABF6892A2}" srcOrd="0" destOrd="0" presId="urn:microsoft.com/office/officeart/2005/8/layout/orgChart1"/>
    <dgm:cxn modelId="{37025CA0-9087-4310-B9CD-EFAEC274D481}" type="presParOf" srcId="{2D5A1ED3-3568-4A9C-A95E-FC4ABF6892A2}" destId="{C0C54064-53E2-4E0C-B80F-5C4F7F8142F2}" srcOrd="0" destOrd="0" presId="urn:microsoft.com/office/officeart/2005/8/layout/orgChart1"/>
    <dgm:cxn modelId="{84328836-5A04-44AE-AEA1-BC5760F97974}" type="presParOf" srcId="{2D5A1ED3-3568-4A9C-A95E-FC4ABF6892A2}" destId="{A9A73EC4-38F3-49C5-BF2A-5D47A3E23898}" srcOrd="1" destOrd="0" presId="urn:microsoft.com/office/officeart/2005/8/layout/orgChart1"/>
    <dgm:cxn modelId="{93AD735B-D94E-415A-90AC-A77E1581ABB1}" type="presParOf" srcId="{C101209A-569E-40DF-A81F-76F199D044A7}" destId="{2C839A47-F233-45F3-BD95-9FB8302A1165}" srcOrd="1" destOrd="0" presId="urn:microsoft.com/office/officeart/2005/8/layout/orgChart1"/>
    <dgm:cxn modelId="{E6A417D0-F8AB-4FA5-AA23-C9DF67CE9A21}" type="presParOf" srcId="{C101209A-569E-40DF-A81F-76F199D044A7}" destId="{5DF8CBAB-A051-4A9D-BB44-930CAD06F14C}" srcOrd="2" destOrd="0" presId="urn:microsoft.com/office/officeart/2005/8/layout/orgChart1"/>
    <dgm:cxn modelId="{A97A6C62-1B14-400A-A155-CC4AB3CC7450}" type="presParOf" srcId="{B46ED215-3CAE-421C-9673-1DCEC1744681}" destId="{D29359DE-B221-4206-B892-20950956D024}" srcOrd="2" destOrd="0" presId="urn:microsoft.com/office/officeart/2005/8/layout/orgChart1"/>
    <dgm:cxn modelId="{94606D55-4550-4D63-BC9D-0FDE52E41958}" type="presParOf" srcId="{F45C11FD-5E15-45A8-AD1B-3BF357FC4D09}" destId="{BC4D23B8-0EFC-4C24-A497-E30382ECB862}" srcOrd="3" destOrd="0" presId="urn:microsoft.com/office/officeart/2005/8/layout/orgChart1"/>
    <dgm:cxn modelId="{2106E76D-527D-4F14-BAD0-055ECCFDD090}" type="presParOf" srcId="{BC4D23B8-0EFC-4C24-A497-E30382ECB862}" destId="{0C861F0F-A986-442C-A3B2-3CD40CBB624D}" srcOrd="0" destOrd="0" presId="urn:microsoft.com/office/officeart/2005/8/layout/orgChart1"/>
    <dgm:cxn modelId="{28709665-BAA2-4202-9F5F-17FEE454FD2A}" type="presParOf" srcId="{0C861F0F-A986-442C-A3B2-3CD40CBB624D}" destId="{FDFEB9C2-F74D-478B-8478-883DB1F64661}" srcOrd="0" destOrd="0" presId="urn:microsoft.com/office/officeart/2005/8/layout/orgChart1"/>
    <dgm:cxn modelId="{04CF12A9-DE55-444F-8514-ED23D5CD09A4}" type="presParOf" srcId="{0C861F0F-A986-442C-A3B2-3CD40CBB624D}" destId="{505CD264-9BC2-45CF-9374-8689129F1CA9}" srcOrd="1" destOrd="0" presId="urn:microsoft.com/office/officeart/2005/8/layout/orgChart1"/>
    <dgm:cxn modelId="{75DF849C-1D72-4B4B-91CD-F7744A3FF03C}" type="presParOf" srcId="{BC4D23B8-0EFC-4C24-A497-E30382ECB862}" destId="{328B104A-E43F-4E3A-9B8B-2F73F261F15B}" srcOrd="1" destOrd="0" presId="urn:microsoft.com/office/officeart/2005/8/layout/orgChart1"/>
    <dgm:cxn modelId="{9D53130D-D9D4-4DFC-A228-48185333DAFC}" type="presParOf" srcId="{328B104A-E43F-4E3A-9B8B-2F73F261F15B}" destId="{3F81E5AA-B232-4822-BA52-F099A9E571F5}" srcOrd="0" destOrd="0" presId="urn:microsoft.com/office/officeart/2005/8/layout/orgChart1"/>
    <dgm:cxn modelId="{D2D89BFE-C8D3-4CD4-B185-1C4B7539CB2D}" type="presParOf" srcId="{328B104A-E43F-4E3A-9B8B-2F73F261F15B}" destId="{D05CAEA4-E302-4AD0-963D-8FA8683760CA}" srcOrd="1" destOrd="0" presId="urn:microsoft.com/office/officeart/2005/8/layout/orgChart1"/>
    <dgm:cxn modelId="{23D64C1A-229E-47ED-A271-BFD0B456B2B7}" type="presParOf" srcId="{D05CAEA4-E302-4AD0-963D-8FA8683760CA}" destId="{CEE86FC9-34A5-4FD6-88A4-C6329A9A9C54}" srcOrd="0" destOrd="0" presId="urn:microsoft.com/office/officeart/2005/8/layout/orgChart1"/>
    <dgm:cxn modelId="{880FAF81-A443-4B49-A8F2-3D6607EE71C0}" type="presParOf" srcId="{CEE86FC9-34A5-4FD6-88A4-C6329A9A9C54}" destId="{9C3FE375-37A9-43D0-8038-4DC105B887E5}" srcOrd="0" destOrd="0" presId="urn:microsoft.com/office/officeart/2005/8/layout/orgChart1"/>
    <dgm:cxn modelId="{C7A8DA4C-D66A-49B1-B68C-C13C32FD545E}" type="presParOf" srcId="{CEE86FC9-34A5-4FD6-88A4-C6329A9A9C54}" destId="{6E076DD6-D120-4916-898F-58B01888694B}" srcOrd="1" destOrd="0" presId="urn:microsoft.com/office/officeart/2005/8/layout/orgChart1"/>
    <dgm:cxn modelId="{A4D592DA-734B-44A7-ADE9-76FA27FDCB01}" type="presParOf" srcId="{D05CAEA4-E302-4AD0-963D-8FA8683760CA}" destId="{E631EDE7-F71F-4D1D-894A-91E3BC6FF280}" srcOrd="1" destOrd="0" presId="urn:microsoft.com/office/officeart/2005/8/layout/orgChart1"/>
    <dgm:cxn modelId="{1608D402-4AC5-4C97-BF2C-9CED3636586E}" type="presParOf" srcId="{D05CAEA4-E302-4AD0-963D-8FA8683760CA}" destId="{3B6ADB54-278E-4CF1-9CBF-C7F4DE44294D}" srcOrd="2" destOrd="0" presId="urn:microsoft.com/office/officeart/2005/8/layout/orgChart1"/>
    <dgm:cxn modelId="{D28127E2-EAF7-4121-82D3-2F080E13ECAC}" type="presParOf" srcId="{BC4D23B8-0EFC-4C24-A497-E30382ECB862}" destId="{B957CD6D-0A21-43AE-A09D-27F33C5FA799}" srcOrd="2" destOrd="0" presId="urn:microsoft.com/office/officeart/2005/8/layout/orgChart1"/>
    <dgm:cxn modelId="{C01BA660-3C9D-4189-A0EB-3E7760D183C9}" type="presParOf" srcId="{F45C11FD-5E15-45A8-AD1B-3BF357FC4D09}" destId="{0B9FE75B-C8D3-4B6D-82F3-8CF7A6E894F6}" srcOrd="4" destOrd="0" presId="urn:microsoft.com/office/officeart/2005/8/layout/orgChart1"/>
    <dgm:cxn modelId="{8F4CBDB4-3FBC-459D-9761-F0D1B44D18DF}" type="presParOf" srcId="{0B9FE75B-C8D3-4B6D-82F3-8CF7A6E894F6}" destId="{0ED01441-B68C-4A52-8307-3E2B51DC63DC}" srcOrd="0" destOrd="0" presId="urn:microsoft.com/office/officeart/2005/8/layout/orgChart1"/>
    <dgm:cxn modelId="{1DA56401-CA9D-46FE-A50B-8B902DB8822D}" type="presParOf" srcId="{0ED01441-B68C-4A52-8307-3E2B51DC63DC}" destId="{56D85EF5-3EBD-49C5-81C9-62E4A8C136FB}" srcOrd="0" destOrd="0" presId="urn:microsoft.com/office/officeart/2005/8/layout/orgChart1"/>
    <dgm:cxn modelId="{AD8E594F-7986-46AF-9321-3E06BA203371}" type="presParOf" srcId="{0ED01441-B68C-4A52-8307-3E2B51DC63DC}" destId="{17A50AD6-54B2-491E-8F6F-D581F4B7361D}" srcOrd="1" destOrd="0" presId="urn:microsoft.com/office/officeart/2005/8/layout/orgChart1"/>
    <dgm:cxn modelId="{998D602A-05CE-4370-BA87-7E9ADBEA713E}" type="presParOf" srcId="{0B9FE75B-C8D3-4B6D-82F3-8CF7A6E894F6}" destId="{CFE5306C-55CA-41AD-93AC-E390082BE1B3}" srcOrd="1" destOrd="0" presId="urn:microsoft.com/office/officeart/2005/8/layout/orgChart1"/>
    <dgm:cxn modelId="{C7FE6FDA-6610-4892-AA06-1B62BCE02508}" type="presParOf" srcId="{CFE5306C-55CA-41AD-93AC-E390082BE1B3}" destId="{47824234-BE48-4E1E-ADC0-11796D1F8DBD}" srcOrd="0" destOrd="0" presId="urn:microsoft.com/office/officeart/2005/8/layout/orgChart1"/>
    <dgm:cxn modelId="{3E6F7371-2ABD-4572-A0AB-FA55E5745AF6}" type="presParOf" srcId="{CFE5306C-55CA-41AD-93AC-E390082BE1B3}" destId="{D5E50FFF-3F60-461E-A056-1D5723F8ADE2}" srcOrd="1" destOrd="0" presId="urn:microsoft.com/office/officeart/2005/8/layout/orgChart1"/>
    <dgm:cxn modelId="{401B844A-80EE-4358-B78E-0821F2A7082E}" type="presParOf" srcId="{D5E50FFF-3F60-461E-A056-1D5723F8ADE2}" destId="{49B579F1-AE32-401A-890F-3F6B2D0DEEA6}" srcOrd="0" destOrd="0" presId="urn:microsoft.com/office/officeart/2005/8/layout/orgChart1"/>
    <dgm:cxn modelId="{F032900B-053D-426E-9E12-BC31ABBADAF7}" type="presParOf" srcId="{49B579F1-AE32-401A-890F-3F6B2D0DEEA6}" destId="{022A781A-E373-43AE-A36D-8745B6D71701}" srcOrd="0" destOrd="0" presId="urn:microsoft.com/office/officeart/2005/8/layout/orgChart1"/>
    <dgm:cxn modelId="{DB036060-CC2F-42B6-AE4A-1FC82B5F0936}" type="presParOf" srcId="{49B579F1-AE32-401A-890F-3F6B2D0DEEA6}" destId="{BC9FCF00-BB90-411A-B220-A26B17CA2CA9}" srcOrd="1" destOrd="0" presId="urn:microsoft.com/office/officeart/2005/8/layout/orgChart1"/>
    <dgm:cxn modelId="{497BF03F-7A8D-450A-BF3A-5B139649FA80}" type="presParOf" srcId="{D5E50FFF-3F60-461E-A056-1D5723F8ADE2}" destId="{80E13F91-BD7C-40D3-ABB5-4D9954EAEFBD}" srcOrd="1" destOrd="0" presId="urn:microsoft.com/office/officeart/2005/8/layout/orgChart1"/>
    <dgm:cxn modelId="{CBFFDC0E-3420-4DA0-A4F6-A8ADFF282381}" type="presParOf" srcId="{D5E50FFF-3F60-461E-A056-1D5723F8ADE2}" destId="{960534BB-8DF7-46C7-9E15-372A614D2725}" srcOrd="2" destOrd="0" presId="urn:microsoft.com/office/officeart/2005/8/layout/orgChart1"/>
    <dgm:cxn modelId="{A878940A-9D62-443D-B807-BBBACB0D87EE}" type="presParOf" srcId="{0B9FE75B-C8D3-4B6D-82F3-8CF7A6E894F6}" destId="{66709F44-0E64-4C22-81AD-8B4F11EEAA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DF95B8-E857-4218-BD51-072A0177A4F7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26445F67-7583-4109-84F5-51BB53E4E275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常見問題管理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3A0C4DDA-59DB-4396-A4E6-0C229EE383EF}" type="parTrans" cxnId="{4470425F-8149-4275-A07D-5CB2EF6EA4EE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002C6999-99C1-4486-9838-143E17646EBD}" type="sibTrans" cxnId="{4470425F-8149-4275-A07D-5CB2EF6EA4EE}">
      <dgm:prSet/>
      <dgm:spPr/>
      <dgm:t>
        <a:bodyPr/>
        <a:lstStyle/>
        <a:p>
          <a:endParaRPr lang="zh-TW" altLang="en-US" sz="2000">
            <a:latin typeface="微軟正黑體" pitchFamily="34" charset="-120"/>
            <a:ea typeface="微軟正黑體" pitchFamily="34" charset="-120"/>
          </a:endParaRPr>
        </a:p>
      </dgm:t>
    </dgm:pt>
    <dgm:pt modelId="{55C562E5-3B7E-494D-9B26-791C4416D2DC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問題列表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552EC24B-2085-4502-BF3D-7C36E5201322}" type="parTrans" cxnId="{E267179E-1F4B-421C-BCA4-E9D42E2378AF}">
      <dgm:prSet/>
      <dgm:spPr/>
      <dgm:t>
        <a:bodyPr/>
        <a:lstStyle/>
        <a:p>
          <a:endParaRPr lang="zh-TW" altLang="en-US" sz="2000"/>
        </a:p>
      </dgm:t>
    </dgm:pt>
    <dgm:pt modelId="{99CFC3EB-22CF-4E58-86A6-4B2BC9FAD4EA}" type="sibTrans" cxnId="{E267179E-1F4B-421C-BCA4-E9D42E2378AF}">
      <dgm:prSet/>
      <dgm:spPr/>
      <dgm:t>
        <a:bodyPr/>
        <a:lstStyle/>
        <a:p>
          <a:endParaRPr lang="zh-TW" altLang="en-US" sz="2000"/>
        </a:p>
      </dgm:t>
    </dgm:pt>
    <dgm:pt modelId="{372A1D66-1912-4204-94EC-561BDFAD0E7E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產品及案例管理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70E3683-3910-44DA-8B76-27287F4A3CCE}" type="parTrans" cxnId="{8918D17A-8466-4EA8-B94C-363E49AC97BB}">
      <dgm:prSet/>
      <dgm:spPr/>
      <dgm:t>
        <a:bodyPr/>
        <a:lstStyle/>
        <a:p>
          <a:endParaRPr lang="zh-TW" altLang="en-US"/>
        </a:p>
      </dgm:t>
    </dgm:pt>
    <dgm:pt modelId="{CB767487-617A-4290-A3E5-C6D7CD933B81}" type="sibTrans" cxnId="{8918D17A-8466-4EA8-B94C-363E49AC97BB}">
      <dgm:prSet/>
      <dgm:spPr/>
      <dgm:t>
        <a:bodyPr/>
        <a:lstStyle/>
        <a:p>
          <a:endParaRPr lang="zh-TW" altLang="en-US"/>
        </a:p>
      </dgm:t>
    </dgm:pt>
    <dgm:pt modelId="{A76E12A2-D2E7-436A-ABFF-82AAEE72C555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套組管理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789ADB5-5F33-4601-B302-360A22CD8494}" type="parTrans" cxnId="{F1EA110D-31FE-43BF-9D63-2B1309C90B84}">
      <dgm:prSet/>
      <dgm:spPr/>
      <dgm:t>
        <a:bodyPr/>
        <a:lstStyle/>
        <a:p>
          <a:endParaRPr lang="zh-TW" altLang="en-US"/>
        </a:p>
      </dgm:t>
    </dgm:pt>
    <dgm:pt modelId="{28A358AF-864B-43F3-B7DE-3B35079C46BB}" type="sibTrans" cxnId="{F1EA110D-31FE-43BF-9D63-2B1309C90B84}">
      <dgm:prSet/>
      <dgm:spPr/>
      <dgm:t>
        <a:bodyPr/>
        <a:lstStyle/>
        <a:p>
          <a:endParaRPr lang="zh-TW" altLang="en-US"/>
        </a:p>
      </dgm:t>
    </dgm:pt>
    <dgm:pt modelId="{6E334EB1-0E14-44E4-AC4C-C0250B719C97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產品列表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702174CA-2776-45C8-9C64-379AFFB0DEF2}" type="parTrans" cxnId="{2CBAA677-04D3-47EB-8567-E554D303F16B}">
      <dgm:prSet/>
      <dgm:spPr/>
      <dgm:t>
        <a:bodyPr/>
        <a:lstStyle/>
        <a:p>
          <a:endParaRPr lang="zh-TW" altLang="en-US"/>
        </a:p>
      </dgm:t>
    </dgm:pt>
    <dgm:pt modelId="{70917B01-5B45-40EA-8304-2985C2E437B2}" type="sibTrans" cxnId="{2CBAA677-04D3-47EB-8567-E554D303F16B}">
      <dgm:prSet/>
      <dgm:spPr/>
      <dgm:t>
        <a:bodyPr/>
        <a:lstStyle/>
        <a:p>
          <a:endParaRPr lang="zh-TW" altLang="en-US"/>
        </a:p>
      </dgm:t>
    </dgm:pt>
    <dgm:pt modelId="{425E597C-20E2-46DA-979B-EDB37568169D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個人資料管理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6133C2AC-4887-4D9C-9349-9D9DCBCE581D}" type="parTrans" cxnId="{5C2F8030-FC9C-48C6-964F-0DC128B7F9C9}">
      <dgm:prSet/>
      <dgm:spPr/>
      <dgm:t>
        <a:bodyPr/>
        <a:lstStyle/>
        <a:p>
          <a:endParaRPr lang="zh-TW" altLang="en-US"/>
        </a:p>
      </dgm:t>
    </dgm:pt>
    <dgm:pt modelId="{4FC5D80F-8D1F-4300-840A-ECDD08D316B6}" type="sibTrans" cxnId="{5C2F8030-FC9C-48C6-964F-0DC128B7F9C9}">
      <dgm:prSet/>
      <dgm:spPr/>
      <dgm:t>
        <a:bodyPr/>
        <a:lstStyle/>
        <a:p>
          <a:endParaRPr lang="zh-TW" altLang="en-US"/>
        </a:p>
      </dgm:t>
    </dgm:pt>
    <dgm:pt modelId="{80449995-348A-46FE-8EA3-11E1DAAB821E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帳號管理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99857C50-E0E5-4DD9-A721-C12EF144963B}" type="parTrans" cxnId="{0AFE0BA5-3646-44CB-8ED8-8A596292D4D2}">
      <dgm:prSet/>
      <dgm:spPr/>
      <dgm:t>
        <a:bodyPr/>
        <a:lstStyle/>
        <a:p>
          <a:endParaRPr lang="zh-TW" altLang="en-US"/>
        </a:p>
      </dgm:t>
    </dgm:pt>
    <dgm:pt modelId="{B38B0C1E-F0B3-4ED1-B318-C03983B82190}" type="sibTrans" cxnId="{0AFE0BA5-3646-44CB-8ED8-8A596292D4D2}">
      <dgm:prSet/>
      <dgm:spPr/>
      <dgm:t>
        <a:bodyPr/>
        <a:lstStyle/>
        <a:p>
          <a:endParaRPr lang="zh-TW" altLang="en-US"/>
        </a:p>
      </dgm:t>
    </dgm:pt>
    <dgm:pt modelId="{E06C0453-7DA7-4834-B4D3-887359CE2F80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系統管理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5807C95D-55B6-4F67-BF92-57DE1740D226}" type="parTrans" cxnId="{93D9F4CC-2ED3-4CA8-8BA5-A19A68CC5743}">
      <dgm:prSet/>
      <dgm:spPr/>
      <dgm:t>
        <a:bodyPr/>
        <a:lstStyle/>
        <a:p>
          <a:endParaRPr lang="zh-TW" altLang="en-US"/>
        </a:p>
      </dgm:t>
    </dgm:pt>
    <dgm:pt modelId="{AC3C8349-FE16-4ED5-B56D-A7DCB63DE1B7}" type="sibTrans" cxnId="{93D9F4CC-2ED3-4CA8-8BA5-A19A68CC5743}">
      <dgm:prSet/>
      <dgm:spPr/>
      <dgm:t>
        <a:bodyPr/>
        <a:lstStyle/>
        <a:p>
          <a:endParaRPr lang="zh-TW" altLang="en-US"/>
        </a:p>
      </dgm:t>
    </dgm:pt>
    <dgm:pt modelId="{39AE4ACF-32CD-44FB-924F-34DABBEF5D40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基本設定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2B0164AA-642A-404C-B39D-B7BD49C5399D}" type="parTrans" cxnId="{19D97EFB-B67D-4CA6-A6C3-496FC88AC5FD}">
      <dgm:prSet/>
      <dgm:spPr/>
      <dgm:t>
        <a:bodyPr/>
        <a:lstStyle/>
        <a:p>
          <a:endParaRPr lang="zh-TW" altLang="en-US"/>
        </a:p>
      </dgm:t>
    </dgm:pt>
    <dgm:pt modelId="{6A069363-FFCB-47C0-8F84-D4E580D736D5}" type="sibTrans" cxnId="{19D97EFB-B67D-4CA6-A6C3-496FC88AC5FD}">
      <dgm:prSet/>
      <dgm:spPr/>
      <dgm:t>
        <a:bodyPr/>
        <a:lstStyle/>
        <a:p>
          <a:endParaRPr lang="zh-TW" altLang="en-US"/>
        </a:p>
      </dgm:t>
    </dgm:pt>
    <dgm:pt modelId="{40D65EF8-4EB6-4E31-B43B-A035E7B9C4B8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系統管理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4D911CFB-B842-4631-8BDF-4664CE9DCA20}" type="parTrans" cxnId="{8B24E27D-B1DE-4B97-B34D-FBD10EBD1994}">
      <dgm:prSet/>
      <dgm:spPr/>
      <dgm:t>
        <a:bodyPr/>
        <a:lstStyle/>
        <a:p>
          <a:endParaRPr lang="zh-TW" altLang="en-US"/>
        </a:p>
      </dgm:t>
    </dgm:pt>
    <dgm:pt modelId="{44BF0B00-DF90-4950-B763-3E35C0DE8CDB}" type="sibTrans" cxnId="{8B24E27D-B1DE-4B97-B34D-FBD10EBD1994}">
      <dgm:prSet/>
      <dgm:spPr/>
      <dgm:t>
        <a:bodyPr/>
        <a:lstStyle/>
        <a:p>
          <a:endParaRPr lang="zh-TW" altLang="en-US"/>
        </a:p>
      </dgm:t>
    </dgm:pt>
    <dgm:pt modelId="{581347B5-1298-422D-BC8F-B54D37CD4692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聯絡資訊管理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E2A4431-5C26-4AAE-B3EA-6EBB3E48C060}" type="parTrans" cxnId="{254FEF1A-3B84-44BA-9813-DDFF6FB84A48}">
      <dgm:prSet/>
      <dgm:spPr/>
      <dgm:t>
        <a:bodyPr/>
        <a:lstStyle/>
        <a:p>
          <a:endParaRPr lang="zh-TW" altLang="en-US"/>
        </a:p>
      </dgm:t>
    </dgm:pt>
    <dgm:pt modelId="{EE28DBD8-F71B-4D22-87B1-AAFD8466CD1A}" type="sibTrans" cxnId="{254FEF1A-3B84-44BA-9813-DDFF6FB84A48}">
      <dgm:prSet/>
      <dgm:spPr/>
      <dgm:t>
        <a:bodyPr/>
        <a:lstStyle/>
        <a:p>
          <a:endParaRPr lang="zh-TW" altLang="en-US"/>
        </a:p>
      </dgm:t>
    </dgm:pt>
    <dgm:pt modelId="{0589AC0C-3C63-4A47-9642-27B908B38DEC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案例列表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CDD7F2C8-C727-496E-BF16-E6EE95B8FF6A}" type="parTrans" cxnId="{EEE058D4-D2B7-415C-A14E-714C02FB47DB}">
      <dgm:prSet/>
      <dgm:spPr/>
      <dgm:t>
        <a:bodyPr/>
        <a:lstStyle/>
        <a:p>
          <a:endParaRPr lang="zh-TW" altLang="en-US"/>
        </a:p>
      </dgm:t>
    </dgm:pt>
    <dgm:pt modelId="{25CA5770-1A45-449B-B526-DB7BF82A0C4A}" type="sibTrans" cxnId="{EEE058D4-D2B7-415C-A14E-714C02FB47DB}">
      <dgm:prSet/>
      <dgm:spPr/>
      <dgm:t>
        <a:bodyPr/>
        <a:lstStyle/>
        <a:p>
          <a:endParaRPr lang="zh-TW" altLang="en-US"/>
        </a:p>
      </dgm:t>
    </dgm:pt>
    <dgm:pt modelId="{7D451084-B41C-489E-ACBD-B8CCA6BCBAE9}">
      <dgm:prSet phldrT="[文字]" custT="1"/>
      <dgm:spPr/>
      <dgm:t>
        <a:bodyPr/>
        <a:lstStyle/>
        <a:p>
          <a:r>
            <a:rPr lang="zh-TW" altLang="en-US" sz="900" dirty="0" smtClean="0">
              <a:latin typeface="微軟正黑體" pitchFamily="34" charset="-120"/>
              <a:ea typeface="微軟正黑體" pitchFamily="34" charset="-120"/>
            </a:rPr>
            <a:t>案例關鍵字管理</a:t>
          </a:r>
          <a:endParaRPr lang="en-US" altLang="zh-TW" sz="900" dirty="0" smtClean="0">
            <a:latin typeface="微軟正黑體" pitchFamily="34" charset="-120"/>
            <a:ea typeface="微軟正黑體" pitchFamily="34" charset="-120"/>
          </a:endParaRPr>
        </a:p>
      </dgm:t>
    </dgm:pt>
    <dgm:pt modelId="{5F8E13C6-4F92-4E97-9EC8-7EC227B96BE6}" type="parTrans" cxnId="{CD633F91-07A6-49B8-AA6E-5902B0AC08F7}">
      <dgm:prSet/>
      <dgm:spPr/>
      <dgm:t>
        <a:bodyPr/>
        <a:lstStyle/>
        <a:p>
          <a:endParaRPr lang="zh-TW" altLang="en-US"/>
        </a:p>
      </dgm:t>
    </dgm:pt>
    <dgm:pt modelId="{0ACF95B8-6A92-4E9F-99BC-618766840B3A}" type="sibTrans" cxnId="{CD633F91-07A6-49B8-AA6E-5902B0AC08F7}">
      <dgm:prSet/>
      <dgm:spPr/>
      <dgm:t>
        <a:bodyPr/>
        <a:lstStyle/>
        <a:p>
          <a:endParaRPr lang="zh-TW" altLang="en-US"/>
        </a:p>
      </dgm:t>
    </dgm:pt>
    <dgm:pt modelId="{F45C11FD-5E15-45A8-AD1B-3BF357FC4D09}" type="pres">
      <dgm:prSet presAssocID="{BFDF95B8-E857-4218-BD51-072A0177A4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EECCB8B-88C8-46DC-A504-B0991B4F87B6}" type="pres">
      <dgm:prSet presAssocID="{372A1D66-1912-4204-94EC-561BDFAD0E7E}" presName="hierRoot1" presStyleCnt="0">
        <dgm:presLayoutVars>
          <dgm:hierBranch val="init"/>
        </dgm:presLayoutVars>
      </dgm:prSet>
      <dgm:spPr/>
    </dgm:pt>
    <dgm:pt modelId="{1C40C494-8DD3-4633-9EDE-6C0B29C539D4}" type="pres">
      <dgm:prSet presAssocID="{372A1D66-1912-4204-94EC-561BDFAD0E7E}" presName="rootComposite1" presStyleCnt="0"/>
      <dgm:spPr/>
    </dgm:pt>
    <dgm:pt modelId="{60F76F9F-ECC8-42F3-ABA8-828F7A93554D}" type="pres">
      <dgm:prSet presAssocID="{372A1D66-1912-4204-94EC-561BDFAD0E7E}" presName="rootText1" presStyleLbl="node0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2E97690-D05E-44C1-A556-A905E56BC20F}" type="pres">
      <dgm:prSet presAssocID="{372A1D66-1912-4204-94EC-561BDFAD0E7E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BBD3B6F-F223-49EA-87FC-49FF53E77E13}" type="pres">
      <dgm:prSet presAssocID="{372A1D66-1912-4204-94EC-561BDFAD0E7E}" presName="hierChild2" presStyleCnt="0"/>
      <dgm:spPr/>
    </dgm:pt>
    <dgm:pt modelId="{70183063-78E9-40B3-AEDC-5D1364F4342A}" type="pres">
      <dgm:prSet presAssocID="{4789ADB5-5F33-4601-B302-360A22CD8494}" presName="Name37" presStyleLbl="parChTrans1D2" presStyleIdx="0" presStyleCnt="8"/>
      <dgm:spPr/>
      <dgm:t>
        <a:bodyPr/>
        <a:lstStyle/>
        <a:p>
          <a:endParaRPr lang="zh-TW" altLang="en-US"/>
        </a:p>
      </dgm:t>
    </dgm:pt>
    <dgm:pt modelId="{2F9554DB-AA21-4069-8C15-E946FD81B3C7}" type="pres">
      <dgm:prSet presAssocID="{A76E12A2-D2E7-436A-ABFF-82AAEE72C555}" presName="hierRoot2" presStyleCnt="0">
        <dgm:presLayoutVars>
          <dgm:hierBranch val="init"/>
        </dgm:presLayoutVars>
      </dgm:prSet>
      <dgm:spPr/>
    </dgm:pt>
    <dgm:pt modelId="{4C4B4BA9-7340-4371-94A0-0896A09A9E0B}" type="pres">
      <dgm:prSet presAssocID="{A76E12A2-D2E7-436A-ABFF-82AAEE72C555}" presName="rootComposite" presStyleCnt="0"/>
      <dgm:spPr/>
    </dgm:pt>
    <dgm:pt modelId="{CB4B087A-2BE2-48F2-B62A-B02047509D9A}" type="pres">
      <dgm:prSet presAssocID="{A76E12A2-D2E7-436A-ABFF-82AAEE72C555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EFD20A-FDDA-48C1-8774-E42D3488A361}" type="pres">
      <dgm:prSet presAssocID="{A76E12A2-D2E7-436A-ABFF-82AAEE72C555}" presName="rootConnector" presStyleLbl="node2" presStyleIdx="0" presStyleCnt="8"/>
      <dgm:spPr/>
      <dgm:t>
        <a:bodyPr/>
        <a:lstStyle/>
        <a:p>
          <a:endParaRPr lang="zh-TW" altLang="en-US"/>
        </a:p>
      </dgm:t>
    </dgm:pt>
    <dgm:pt modelId="{AF15027F-2D94-4835-84FF-FD886F54AD39}" type="pres">
      <dgm:prSet presAssocID="{A76E12A2-D2E7-436A-ABFF-82AAEE72C555}" presName="hierChild4" presStyleCnt="0"/>
      <dgm:spPr/>
    </dgm:pt>
    <dgm:pt modelId="{592EA41A-0845-415B-A40F-2E0274DB97F7}" type="pres">
      <dgm:prSet presAssocID="{A76E12A2-D2E7-436A-ABFF-82AAEE72C555}" presName="hierChild5" presStyleCnt="0"/>
      <dgm:spPr/>
    </dgm:pt>
    <dgm:pt modelId="{6100077A-0E23-48A6-9D57-027677CD32C1}" type="pres">
      <dgm:prSet presAssocID="{702174CA-2776-45C8-9C64-379AFFB0DEF2}" presName="Name37" presStyleLbl="parChTrans1D2" presStyleIdx="1" presStyleCnt="8"/>
      <dgm:spPr/>
      <dgm:t>
        <a:bodyPr/>
        <a:lstStyle/>
        <a:p>
          <a:endParaRPr lang="zh-TW" altLang="en-US"/>
        </a:p>
      </dgm:t>
    </dgm:pt>
    <dgm:pt modelId="{C151B635-84D0-410C-98DE-891056AFD6D3}" type="pres">
      <dgm:prSet presAssocID="{6E334EB1-0E14-44E4-AC4C-C0250B719C97}" presName="hierRoot2" presStyleCnt="0">
        <dgm:presLayoutVars>
          <dgm:hierBranch val="init"/>
        </dgm:presLayoutVars>
      </dgm:prSet>
      <dgm:spPr/>
    </dgm:pt>
    <dgm:pt modelId="{B09CA8BE-41F8-4C42-8545-5AB1528E9FE5}" type="pres">
      <dgm:prSet presAssocID="{6E334EB1-0E14-44E4-AC4C-C0250B719C97}" presName="rootComposite" presStyleCnt="0"/>
      <dgm:spPr/>
    </dgm:pt>
    <dgm:pt modelId="{05C45B5D-5028-463C-9896-E9BA0C96A05E}" type="pres">
      <dgm:prSet presAssocID="{6E334EB1-0E14-44E4-AC4C-C0250B719C97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B02E3FA-D97F-4B15-9694-98887F66C606}" type="pres">
      <dgm:prSet presAssocID="{6E334EB1-0E14-44E4-AC4C-C0250B719C97}" presName="rootConnector" presStyleLbl="node2" presStyleIdx="1" presStyleCnt="8"/>
      <dgm:spPr/>
      <dgm:t>
        <a:bodyPr/>
        <a:lstStyle/>
        <a:p>
          <a:endParaRPr lang="zh-TW" altLang="en-US"/>
        </a:p>
      </dgm:t>
    </dgm:pt>
    <dgm:pt modelId="{2DD8714A-66C0-405C-B2F7-5D76C7B55247}" type="pres">
      <dgm:prSet presAssocID="{6E334EB1-0E14-44E4-AC4C-C0250B719C97}" presName="hierChild4" presStyleCnt="0"/>
      <dgm:spPr/>
    </dgm:pt>
    <dgm:pt modelId="{FFDD75DB-3763-42E8-BA5E-A3A54BC864D8}" type="pres">
      <dgm:prSet presAssocID="{6E334EB1-0E14-44E4-AC4C-C0250B719C97}" presName="hierChild5" presStyleCnt="0"/>
      <dgm:spPr/>
    </dgm:pt>
    <dgm:pt modelId="{D885B31F-41A6-4A52-B6EF-2AD468EDA563}" type="pres">
      <dgm:prSet presAssocID="{CDD7F2C8-C727-496E-BF16-E6EE95B8FF6A}" presName="Name37" presStyleLbl="parChTrans1D2" presStyleIdx="2" presStyleCnt="8"/>
      <dgm:spPr/>
      <dgm:t>
        <a:bodyPr/>
        <a:lstStyle/>
        <a:p>
          <a:endParaRPr lang="zh-TW" altLang="en-US"/>
        </a:p>
      </dgm:t>
    </dgm:pt>
    <dgm:pt modelId="{838AC33D-94C0-467B-ADDC-4011EFD4FF9C}" type="pres">
      <dgm:prSet presAssocID="{0589AC0C-3C63-4A47-9642-27B908B38DEC}" presName="hierRoot2" presStyleCnt="0">
        <dgm:presLayoutVars>
          <dgm:hierBranch val="init"/>
        </dgm:presLayoutVars>
      </dgm:prSet>
      <dgm:spPr/>
    </dgm:pt>
    <dgm:pt modelId="{076E936D-E640-4A8C-8ECE-13A7325E2571}" type="pres">
      <dgm:prSet presAssocID="{0589AC0C-3C63-4A47-9642-27B908B38DEC}" presName="rootComposite" presStyleCnt="0"/>
      <dgm:spPr/>
    </dgm:pt>
    <dgm:pt modelId="{D5B9143C-3385-4D35-8BCB-FFE117BCA850}" type="pres">
      <dgm:prSet presAssocID="{0589AC0C-3C63-4A47-9642-27B908B38DEC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3A3F25-1FA7-40BC-B998-2681772B6D33}" type="pres">
      <dgm:prSet presAssocID="{0589AC0C-3C63-4A47-9642-27B908B38DEC}" presName="rootConnector" presStyleLbl="node2" presStyleIdx="2" presStyleCnt="8"/>
      <dgm:spPr/>
      <dgm:t>
        <a:bodyPr/>
        <a:lstStyle/>
        <a:p>
          <a:endParaRPr lang="zh-TW" altLang="en-US"/>
        </a:p>
      </dgm:t>
    </dgm:pt>
    <dgm:pt modelId="{90676E01-0ECC-455D-913F-5D5DB141E72F}" type="pres">
      <dgm:prSet presAssocID="{0589AC0C-3C63-4A47-9642-27B908B38DEC}" presName="hierChild4" presStyleCnt="0"/>
      <dgm:spPr/>
    </dgm:pt>
    <dgm:pt modelId="{DAA7731B-E59B-4B9A-8192-1B07B1DE59C7}" type="pres">
      <dgm:prSet presAssocID="{0589AC0C-3C63-4A47-9642-27B908B38DEC}" presName="hierChild5" presStyleCnt="0"/>
      <dgm:spPr/>
    </dgm:pt>
    <dgm:pt modelId="{C905331B-68C1-4A0F-B2F8-5A974BD6A3B5}" type="pres">
      <dgm:prSet presAssocID="{5F8E13C6-4F92-4E97-9EC8-7EC227B96BE6}" presName="Name37" presStyleLbl="parChTrans1D2" presStyleIdx="3" presStyleCnt="8"/>
      <dgm:spPr/>
      <dgm:t>
        <a:bodyPr/>
        <a:lstStyle/>
        <a:p>
          <a:endParaRPr lang="zh-TW" altLang="en-US"/>
        </a:p>
      </dgm:t>
    </dgm:pt>
    <dgm:pt modelId="{1C6E71AE-7854-4F28-9FB6-2810E956138A}" type="pres">
      <dgm:prSet presAssocID="{7D451084-B41C-489E-ACBD-B8CCA6BCBAE9}" presName="hierRoot2" presStyleCnt="0">
        <dgm:presLayoutVars>
          <dgm:hierBranch val="init"/>
        </dgm:presLayoutVars>
      </dgm:prSet>
      <dgm:spPr/>
    </dgm:pt>
    <dgm:pt modelId="{A4ACAD7B-A685-4DE7-ACBC-B359922ACAF3}" type="pres">
      <dgm:prSet presAssocID="{7D451084-B41C-489E-ACBD-B8CCA6BCBAE9}" presName="rootComposite" presStyleCnt="0"/>
      <dgm:spPr/>
    </dgm:pt>
    <dgm:pt modelId="{EFBAB2B1-2177-4EC1-868B-DE562D6AE072}" type="pres">
      <dgm:prSet presAssocID="{7D451084-B41C-489E-ACBD-B8CCA6BCBAE9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D73AF06-3337-4BD1-9DE7-33280C979A64}" type="pres">
      <dgm:prSet presAssocID="{7D451084-B41C-489E-ACBD-B8CCA6BCBAE9}" presName="rootConnector" presStyleLbl="node2" presStyleIdx="3" presStyleCnt="8"/>
      <dgm:spPr/>
      <dgm:t>
        <a:bodyPr/>
        <a:lstStyle/>
        <a:p>
          <a:endParaRPr lang="zh-TW" altLang="en-US"/>
        </a:p>
      </dgm:t>
    </dgm:pt>
    <dgm:pt modelId="{7E7680D0-14FA-45D0-9C78-CA8EC8D55700}" type="pres">
      <dgm:prSet presAssocID="{7D451084-B41C-489E-ACBD-B8CCA6BCBAE9}" presName="hierChild4" presStyleCnt="0"/>
      <dgm:spPr/>
    </dgm:pt>
    <dgm:pt modelId="{4CB4A030-544F-4F4D-974B-266D8380EA9F}" type="pres">
      <dgm:prSet presAssocID="{7D451084-B41C-489E-ACBD-B8CCA6BCBAE9}" presName="hierChild5" presStyleCnt="0"/>
      <dgm:spPr/>
    </dgm:pt>
    <dgm:pt modelId="{A7A9D528-42D4-4964-BD27-5B4D45A40CEA}" type="pres">
      <dgm:prSet presAssocID="{372A1D66-1912-4204-94EC-561BDFAD0E7E}" presName="hierChild3" presStyleCnt="0"/>
      <dgm:spPr/>
    </dgm:pt>
    <dgm:pt modelId="{99D1A3DF-7405-4F7A-85C0-46826F966205}" type="pres">
      <dgm:prSet presAssocID="{26445F67-7583-4109-84F5-51BB53E4E275}" presName="hierRoot1" presStyleCnt="0">
        <dgm:presLayoutVars>
          <dgm:hierBranch val="init"/>
        </dgm:presLayoutVars>
      </dgm:prSet>
      <dgm:spPr/>
    </dgm:pt>
    <dgm:pt modelId="{EF870876-44FF-4100-8EAC-56BA873CE21C}" type="pres">
      <dgm:prSet presAssocID="{26445F67-7583-4109-84F5-51BB53E4E275}" presName="rootComposite1" presStyleCnt="0"/>
      <dgm:spPr/>
    </dgm:pt>
    <dgm:pt modelId="{D4BB7AC0-4EF9-413C-BBF6-321D994A3ADE}" type="pres">
      <dgm:prSet presAssocID="{26445F67-7583-4109-84F5-51BB53E4E275}" presName="rootText1" presStyleLbl="node0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196222F-BBC9-4D78-A5AE-398302977FBE}" type="pres">
      <dgm:prSet presAssocID="{26445F67-7583-4109-84F5-51BB53E4E275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257306C1-56F7-403E-9477-38DFC17367AC}" type="pres">
      <dgm:prSet presAssocID="{26445F67-7583-4109-84F5-51BB53E4E275}" presName="hierChild2" presStyleCnt="0"/>
      <dgm:spPr/>
    </dgm:pt>
    <dgm:pt modelId="{E93EF727-EDC7-440C-B6A4-83E2756E61C4}" type="pres">
      <dgm:prSet presAssocID="{552EC24B-2085-4502-BF3D-7C36E5201322}" presName="Name37" presStyleLbl="parChTrans1D2" presStyleIdx="4" presStyleCnt="8"/>
      <dgm:spPr/>
      <dgm:t>
        <a:bodyPr/>
        <a:lstStyle/>
        <a:p>
          <a:endParaRPr lang="zh-TW" altLang="en-US"/>
        </a:p>
      </dgm:t>
    </dgm:pt>
    <dgm:pt modelId="{607586EC-60D7-4B72-86FD-FA5944BA418E}" type="pres">
      <dgm:prSet presAssocID="{55C562E5-3B7E-494D-9B26-791C4416D2DC}" presName="hierRoot2" presStyleCnt="0">
        <dgm:presLayoutVars>
          <dgm:hierBranch val="init"/>
        </dgm:presLayoutVars>
      </dgm:prSet>
      <dgm:spPr/>
    </dgm:pt>
    <dgm:pt modelId="{F3863BCE-735C-4219-8446-69CE48DA26F6}" type="pres">
      <dgm:prSet presAssocID="{55C562E5-3B7E-494D-9B26-791C4416D2DC}" presName="rootComposite" presStyleCnt="0"/>
      <dgm:spPr/>
    </dgm:pt>
    <dgm:pt modelId="{6BA61333-4DD7-4910-B3A0-F13D7136B674}" type="pres">
      <dgm:prSet presAssocID="{55C562E5-3B7E-494D-9B26-791C4416D2DC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3755ECD-AAAC-4395-9BEE-E02C537B8A78}" type="pres">
      <dgm:prSet presAssocID="{55C562E5-3B7E-494D-9B26-791C4416D2DC}" presName="rootConnector" presStyleLbl="node2" presStyleIdx="4" presStyleCnt="8"/>
      <dgm:spPr/>
      <dgm:t>
        <a:bodyPr/>
        <a:lstStyle/>
        <a:p>
          <a:endParaRPr lang="zh-TW" altLang="en-US"/>
        </a:p>
      </dgm:t>
    </dgm:pt>
    <dgm:pt modelId="{2401308F-83D3-4AD3-B6F6-E9E2ABD76353}" type="pres">
      <dgm:prSet presAssocID="{55C562E5-3B7E-494D-9B26-791C4416D2DC}" presName="hierChild4" presStyleCnt="0"/>
      <dgm:spPr/>
    </dgm:pt>
    <dgm:pt modelId="{AE039557-88BB-4ACC-BA7F-F8567C7A515E}" type="pres">
      <dgm:prSet presAssocID="{55C562E5-3B7E-494D-9B26-791C4416D2DC}" presName="hierChild5" presStyleCnt="0"/>
      <dgm:spPr/>
    </dgm:pt>
    <dgm:pt modelId="{49B3A27E-4B37-48DB-9810-190AED429844}" type="pres">
      <dgm:prSet presAssocID="{26445F67-7583-4109-84F5-51BB53E4E275}" presName="hierChild3" presStyleCnt="0"/>
      <dgm:spPr/>
    </dgm:pt>
    <dgm:pt modelId="{6D2F8B54-1D5B-4A42-9F76-8711886D9E5C}" type="pres">
      <dgm:prSet presAssocID="{581347B5-1298-422D-BC8F-B54D37CD4692}" presName="hierRoot1" presStyleCnt="0">
        <dgm:presLayoutVars>
          <dgm:hierBranch val="init"/>
        </dgm:presLayoutVars>
      </dgm:prSet>
      <dgm:spPr/>
    </dgm:pt>
    <dgm:pt modelId="{3AE9F90A-69F1-4D9B-88B1-0703F9C786F8}" type="pres">
      <dgm:prSet presAssocID="{581347B5-1298-422D-BC8F-B54D37CD4692}" presName="rootComposite1" presStyleCnt="0"/>
      <dgm:spPr/>
    </dgm:pt>
    <dgm:pt modelId="{0CFAA1CA-D616-4FEB-A5D1-8D605A86F9B0}" type="pres">
      <dgm:prSet presAssocID="{581347B5-1298-422D-BC8F-B54D37CD4692}" presName="rootText1" presStyleLbl="node0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22EC90B-02A5-477E-BB88-86387EFA7661}" type="pres">
      <dgm:prSet presAssocID="{581347B5-1298-422D-BC8F-B54D37CD4692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BA909AB5-72E3-41BD-A2EC-80B0D10B74F4}" type="pres">
      <dgm:prSet presAssocID="{581347B5-1298-422D-BC8F-B54D37CD4692}" presName="hierChild2" presStyleCnt="0"/>
      <dgm:spPr/>
    </dgm:pt>
    <dgm:pt modelId="{78EB8FA5-9DAA-4CAD-9781-FD86FA73C570}" type="pres">
      <dgm:prSet presAssocID="{581347B5-1298-422D-BC8F-B54D37CD4692}" presName="hierChild3" presStyleCnt="0"/>
      <dgm:spPr/>
    </dgm:pt>
    <dgm:pt modelId="{7B32B784-2DD6-46F1-A87F-CD8567E9D87D}" type="pres">
      <dgm:prSet presAssocID="{40D65EF8-4EB6-4E31-B43B-A035E7B9C4B8}" presName="hierRoot1" presStyleCnt="0">
        <dgm:presLayoutVars>
          <dgm:hierBranch val="init"/>
        </dgm:presLayoutVars>
      </dgm:prSet>
      <dgm:spPr/>
    </dgm:pt>
    <dgm:pt modelId="{D65BB945-EB63-4116-9813-5BF7FF6F73CB}" type="pres">
      <dgm:prSet presAssocID="{40D65EF8-4EB6-4E31-B43B-A035E7B9C4B8}" presName="rootComposite1" presStyleCnt="0"/>
      <dgm:spPr/>
    </dgm:pt>
    <dgm:pt modelId="{04FD30A9-4089-4862-B748-AF3860329E0D}" type="pres">
      <dgm:prSet presAssocID="{40D65EF8-4EB6-4E31-B43B-A035E7B9C4B8}" presName="rootText1" presStyleLbl="node0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2798533-5577-42A9-BC93-2D2B68D93549}" type="pres">
      <dgm:prSet presAssocID="{40D65EF8-4EB6-4E31-B43B-A035E7B9C4B8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D49C4D73-8B4C-4CA9-882D-B30BD8509B8A}" type="pres">
      <dgm:prSet presAssocID="{40D65EF8-4EB6-4E31-B43B-A035E7B9C4B8}" presName="hierChild2" presStyleCnt="0"/>
      <dgm:spPr/>
    </dgm:pt>
    <dgm:pt modelId="{16963D26-058D-4B19-BC7E-6BC7217D415A}" type="pres">
      <dgm:prSet presAssocID="{6133C2AC-4887-4D9C-9349-9D9DCBCE581D}" presName="Name37" presStyleLbl="parChTrans1D2" presStyleIdx="5" presStyleCnt="8"/>
      <dgm:spPr/>
      <dgm:t>
        <a:bodyPr/>
        <a:lstStyle/>
        <a:p>
          <a:endParaRPr lang="zh-TW" altLang="en-US"/>
        </a:p>
      </dgm:t>
    </dgm:pt>
    <dgm:pt modelId="{9B2E7DA4-A993-4FBE-A8E3-11A2F30CAA32}" type="pres">
      <dgm:prSet presAssocID="{425E597C-20E2-46DA-979B-EDB37568169D}" presName="hierRoot2" presStyleCnt="0">
        <dgm:presLayoutVars>
          <dgm:hierBranch val="init"/>
        </dgm:presLayoutVars>
      </dgm:prSet>
      <dgm:spPr/>
    </dgm:pt>
    <dgm:pt modelId="{02964EAD-3361-454B-843A-DAE118D998B5}" type="pres">
      <dgm:prSet presAssocID="{425E597C-20E2-46DA-979B-EDB37568169D}" presName="rootComposite" presStyleCnt="0"/>
      <dgm:spPr/>
    </dgm:pt>
    <dgm:pt modelId="{D7A4B6F5-F8F8-4DAA-9A1D-ABFEE6D5C841}" type="pres">
      <dgm:prSet presAssocID="{425E597C-20E2-46DA-979B-EDB37568169D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E96ACAE-65D9-4687-8089-B9BB4FD9A9F0}" type="pres">
      <dgm:prSet presAssocID="{425E597C-20E2-46DA-979B-EDB37568169D}" presName="rootConnector" presStyleLbl="node2" presStyleIdx="5" presStyleCnt="8"/>
      <dgm:spPr/>
      <dgm:t>
        <a:bodyPr/>
        <a:lstStyle/>
        <a:p>
          <a:endParaRPr lang="zh-TW" altLang="en-US"/>
        </a:p>
      </dgm:t>
    </dgm:pt>
    <dgm:pt modelId="{4F3EFBD8-0F63-44F8-9375-E739D64FCF07}" type="pres">
      <dgm:prSet presAssocID="{425E597C-20E2-46DA-979B-EDB37568169D}" presName="hierChild4" presStyleCnt="0"/>
      <dgm:spPr/>
    </dgm:pt>
    <dgm:pt modelId="{A0C46DE7-4A55-48A4-A1DF-7DA92E6EF769}" type="pres">
      <dgm:prSet presAssocID="{425E597C-20E2-46DA-979B-EDB37568169D}" presName="hierChild5" presStyleCnt="0"/>
      <dgm:spPr/>
    </dgm:pt>
    <dgm:pt modelId="{47E485BC-80F0-4C30-9FCD-63A55464C011}" type="pres">
      <dgm:prSet presAssocID="{99857C50-E0E5-4DD9-A721-C12EF144963B}" presName="Name37" presStyleLbl="parChTrans1D2" presStyleIdx="6" presStyleCnt="8"/>
      <dgm:spPr/>
      <dgm:t>
        <a:bodyPr/>
        <a:lstStyle/>
        <a:p>
          <a:endParaRPr lang="zh-TW" altLang="en-US"/>
        </a:p>
      </dgm:t>
    </dgm:pt>
    <dgm:pt modelId="{DE8CBBE1-2B8C-419E-8035-57D3BF5EF044}" type="pres">
      <dgm:prSet presAssocID="{80449995-348A-46FE-8EA3-11E1DAAB821E}" presName="hierRoot2" presStyleCnt="0">
        <dgm:presLayoutVars>
          <dgm:hierBranch val="init"/>
        </dgm:presLayoutVars>
      </dgm:prSet>
      <dgm:spPr/>
    </dgm:pt>
    <dgm:pt modelId="{D051E12C-4ED5-4A07-B1B0-A2C35A034402}" type="pres">
      <dgm:prSet presAssocID="{80449995-348A-46FE-8EA3-11E1DAAB821E}" presName="rootComposite" presStyleCnt="0"/>
      <dgm:spPr/>
    </dgm:pt>
    <dgm:pt modelId="{06CC6B9A-5F47-4B9F-BE7E-B043B3053192}" type="pres">
      <dgm:prSet presAssocID="{80449995-348A-46FE-8EA3-11E1DAAB821E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8F2ABEE-59E8-4DFB-88AD-FA7CE2DB18AA}" type="pres">
      <dgm:prSet presAssocID="{80449995-348A-46FE-8EA3-11E1DAAB821E}" presName="rootConnector" presStyleLbl="node2" presStyleIdx="6" presStyleCnt="8"/>
      <dgm:spPr/>
      <dgm:t>
        <a:bodyPr/>
        <a:lstStyle/>
        <a:p>
          <a:endParaRPr lang="zh-TW" altLang="en-US"/>
        </a:p>
      </dgm:t>
    </dgm:pt>
    <dgm:pt modelId="{2028747C-AD89-489A-8E9A-30927EB9E210}" type="pres">
      <dgm:prSet presAssocID="{80449995-348A-46FE-8EA3-11E1DAAB821E}" presName="hierChild4" presStyleCnt="0"/>
      <dgm:spPr/>
    </dgm:pt>
    <dgm:pt modelId="{053BFF6A-A960-45FA-B427-8E61B961E62C}" type="pres">
      <dgm:prSet presAssocID="{80449995-348A-46FE-8EA3-11E1DAAB821E}" presName="hierChild5" presStyleCnt="0"/>
      <dgm:spPr/>
    </dgm:pt>
    <dgm:pt modelId="{B02E42F7-031B-48CF-96F5-F5F54AF43887}" type="pres">
      <dgm:prSet presAssocID="{5807C95D-55B6-4F67-BF92-57DE1740D226}" presName="Name37" presStyleLbl="parChTrans1D2" presStyleIdx="7" presStyleCnt="8"/>
      <dgm:spPr/>
      <dgm:t>
        <a:bodyPr/>
        <a:lstStyle/>
        <a:p>
          <a:endParaRPr lang="zh-TW" altLang="en-US"/>
        </a:p>
      </dgm:t>
    </dgm:pt>
    <dgm:pt modelId="{42F4EF9D-2AEE-4F90-A609-39B6EF754CA6}" type="pres">
      <dgm:prSet presAssocID="{E06C0453-7DA7-4834-B4D3-887359CE2F80}" presName="hierRoot2" presStyleCnt="0">
        <dgm:presLayoutVars>
          <dgm:hierBranch val="init"/>
        </dgm:presLayoutVars>
      </dgm:prSet>
      <dgm:spPr/>
    </dgm:pt>
    <dgm:pt modelId="{0F6866DE-B66E-4BD3-A187-83E0E6381377}" type="pres">
      <dgm:prSet presAssocID="{E06C0453-7DA7-4834-B4D3-887359CE2F80}" presName="rootComposite" presStyleCnt="0"/>
      <dgm:spPr/>
    </dgm:pt>
    <dgm:pt modelId="{5EA130CE-48DA-480E-A576-F0A58B42CB48}" type="pres">
      <dgm:prSet presAssocID="{E06C0453-7DA7-4834-B4D3-887359CE2F80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13207C1-810B-46BA-B90B-7BBE6499CA51}" type="pres">
      <dgm:prSet presAssocID="{E06C0453-7DA7-4834-B4D3-887359CE2F80}" presName="rootConnector" presStyleLbl="node2" presStyleIdx="7" presStyleCnt="8"/>
      <dgm:spPr/>
      <dgm:t>
        <a:bodyPr/>
        <a:lstStyle/>
        <a:p>
          <a:endParaRPr lang="zh-TW" altLang="en-US"/>
        </a:p>
      </dgm:t>
    </dgm:pt>
    <dgm:pt modelId="{93C4DA61-9E15-44FD-A870-B43C0A0FFAA6}" type="pres">
      <dgm:prSet presAssocID="{E06C0453-7DA7-4834-B4D3-887359CE2F80}" presName="hierChild4" presStyleCnt="0"/>
      <dgm:spPr/>
    </dgm:pt>
    <dgm:pt modelId="{36A46EA0-873F-4DD0-A5C2-43DA0EFF8B3B}" type="pres">
      <dgm:prSet presAssocID="{2B0164AA-642A-404C-B39D-B7BD49C5399D}" presName="Name37" presStyleLbl="parChTrans1D3" presStyleIdx="0" presStyleCnt="1"/>
      <dgm:spPr/>
      <dgm:t>
        <a:bodyPr/>
        <a:lstStyle/>
        <a:p>
          <a:endParaRPr lang="zh-TW" altLang="en-US"/>
        </a:p>
      </dgm:t>
    </dgm:pt>
    <dgm:pt modelId="{2DFB189A-446B-492D-B6EC-DB95D6A344F9}" type="pres">
      <dgm:prSet presAssocID="{39AE4ACF-32CD-44FB-924F-34DABBEF5D40}" presName="hierRoot2" presStyleCnt="0">
        <dgm:presLayoutVars>
          <dgm:hierBranch val="init"/>
        </dgm:presLayoutVars>
      </dgm:prSet>
      <dgm:spPr/>
    </dgm:pt>
    <dgm:pt modelId="{E82595A5-B213-4E79-9697-95296D856A54}" type="pres">
      <dgm:prSet presAssocID="{39AE4ACF-32CD-44FB-924F-34DABBEF5D40}" presName="rootComposite" presStyleCnt="0"/>
      <dgm:spPr/>
    </dgm:pt>
    <dgm:pt modelId="{A5D1B5C6-7ABD-428E-B69E-23243F8E83EE}" type="pres">
      <dgm:prSet presAssocID="{39AE4ACF-32CD-44FB-924F-34DABBEF5D40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FCCA726-1FFB-4943-BA11-0D1C79FCCEF2}" type="pres">
      <dgm:prSet presAssocID="{39AE4ACF-32CD-44FB-924F-34DABBEF5D40}" presName="rootConnector" presStyleLbl="node3" presStyleIdx="0" presStyleCnt="1"/>
      <dgm:spPr/>
      <dgm:t>
        <a:bodyPr/>
        <a:lstStyle/>
        <a:p>
          <a:endParaRPr lang="zh-TW" altLang="en-US"/>
        </a:p>
      </dgm:t>
    </dgm:pt>
    <dgm:pt modelId="{765BB391-6D18-4746-8F08-EDA6B665315A}" type="pres">
      <dgm:prSet presAssocID="{39AE4ACF-32CD-44FB-924F-34DABBEF5D40}" presName="hierChild4" presStyleCnt="0"/>
      <dgm:spPr/>
    </dgm:pt>
    <dgm:pt modelId="{9E7E6E24-51D9-4930-8388-57D045D731CA}" type="pres">
      <dgm:prSet presAssocID="{39AE4ACF-32CD-44FB-924F-34DABBEF5D40}" presName="hierChild5" presStyleCnt="0"/>
      <dgm:spPr/>
    </dgm:pt>
    <dgm:pt modelId="{2082A787-AFF4-430B-8675-D950EAC89655}" type="pres">
      <dgm:prSet presAssocID="{E06C0453-7DA7-4834-B4D3-887359CE2F80}" presName="hierChild5" presStyleCnt="0"/>
      <dgm:spPr/>
    </dgm:pt>
    <dgm:pt modelId="{5D19C71F-B969-4232-B99B-1A050114AC9A}" type="pres">
      <dgm:prSet presAssocID="{40D65EF8-4EB6-4E31-B43B-A035E7B9C4B8}" presName="hierChild3" presStyleCnt="0"/>
      <dgm:spPr/>
    </dgm:pt>
  </dgm:ptLst>
  <dgm:cxnLst>
    <dgm:cxn modelId="{0AFE0BA5-3646-44CB-8ED8-8A596292D4D2}" srcId="{40D65EF8-4EB6-4E31-B43B-A035E7B9C4B8}" destId="{80449995-348A-46FE-8EA3-11E1DAAB821E}" srcOrd="1" destOrd="0" parTransId="{99857C50-E0E5-4DD9-A721-C12EF144963B}" sibTransId="{B38B0C1E-F0B3-4ED1-B318-C03983B82190}"/>
    <dgm:cxn modelId="{06B41317-B1DC-400F-870E-302D6E3DB330}" type="presOf" srcId="{40D65EF8-4EB6-4E31-B43B-A035E7B9C4B8}" destId="{04FD30A9-4089-4862-B748-AF3860329E0D}" srcOrd="0" destOrd="0" presId="urn:microsoft.com/office/officeart/2005/8/layout/orgChart1"/>
    <dgm:cxn modelId="{B2B6B6F5-9CC9-4860-9DF0-2B050418E9BB}" type="presOf" srcId="{E06C0453-7DA7-4834-B4D3-887359CE2F80}" destId="{A13207C1-810B-46BA-B90B-7BBE6499CA51}" srcOrd="1" destOrd="0" presId="urn:microsoft.com/office/officeart/2005/8/layout/orgChart1"/>
    <dgm:cxn modelId="{CE46A3D1-28E1-4A3A-A40B-AD185EA4E1E0}" type="presOf" srcId="{55C562E5-3B7E-494D-9B26-791C4416D2DC}" destId="{6BA61333-4DD7-4910-B3A0-F13D7136B674}" srcOrd="0" destOrd="0" presId="urn:microsoft.com/office/officeart/2005/8/layout/orgChart1"/>
    <dgm:cxn modelId="{5406481C-FF77-40E9-AC58-D3CBAD10F058}" type="presOf" srcId="{40D65EF8-4EB6-4E31-B43B-A035E7B9C4B8}" destId="{E2798533-5577-42A9-BC93-2D2B68D93549}" srcOrd="1" destOrd="0" presId="urn:microsoft.com/office/officeart/2005/8/layout/orgChart1"/>
    <dgm:cxn modelId="{F1EA110D-31FE-43BF-9D63-2B1309C90B84}" srcId="{372A1D66-1912-4204-94EC-561BDFAD0E7E}" destId="{A76E12A2-D2E7-436A-ABFF-82AAEE72C555}" srcOrd="0" destOrd="0" parTransId="{4789ADB5-5F33-4601-B302-360A22CD8494}" sibTransId="{28A358AF-864B-43F3-B7DE-3B35079C46BB}"/>
    <dgm:cxn modelId="{CD633F91-07A6-49B8-AA6E-5902B0AC08F7}" srcId="{372A1D66-1912-4204-94EC-561BDFAD0E7E}" destId="{7D451084-B41C-489E-ACBD-B8CCA6BCBAE9}" srcOrd="3" destOrd="0" parTransId="{5F8E13C6-4F92-4E97-9EC8-7EC227B96BE6}" sibTransId="{0ACF95B8-6A92-4E9F-99BC-618766840B3A}"/>
    <dgm:cxn modelId="{34B263FF-82DE-4634-9FB1-335140322AF7}" type="presOf" srcId="{E06C0453-7DA7-4834-B4D3-887359CE2F80}" destId="{5EA130CE-48DA-480E-A576-F0A58B42CB48}" srcOrd="0" destOrd="0" presId="urn:microsoft.com/office/officeart/2005/8/layout/orgChart1"/>
    <dgm:cxn modelId="{42762939-74D8-465F-BEC9-678BF779311A}" type="presOf" srcId="{BFDF95B8-E857-4218-BD51-072A0177A4F7}" destId="{F45C11FD-5E15-45A8-AD1B-3BF357FC4D09}" srcOrd="0" destOrd="0" presId="urn:microsoft.com/office/officeart/2005/8/layout/orgChart1"/>
    <dgm:cxn modelId="{D2556745-C1B0-4668-88B8-B33B4DF9ED1F}" type="presOf" srcId="{80449995-348A-46FE-8EA3-11E1DAAB821E}" destId="{68F2ABEE-59E8-4DFB-88AD-FA7CE2DB18AA}" srcOrd="1" destOrd="0" presId="urn:microsoft.com/office/officeart/2005/8/layout/orgChart1"/>
    <dgm:cxn modelId="{6F5622A9-E8AC-475C-9BF8-0D7DA4B1FF30}" type="presOf" srcId="{702174CA-2776-45C8-9C64-379AFFB0DEF2}" destId="{6100077A-0E23-48A6-9D57-027677CD32C1}" srcOrd="0" destOrd="0" presId="urn:microsoft.com/office/officeart/2005/8/layout/orgChart1"/>
    <dgm:cxn modelId="{49078484-7733-4D39-9C0E-3BA12EE11320}" type="presOf" srcId="{425E597C-20E2-46DA-979B-EDB37568169D}" destId="{6E96ACAE-65D9-4687-8089-B9BB4FD9A9F0}" srcOrd="1" destOrd="0" presId="urn:microsoft.com/office/officeart/2005/8/layout/orgChart1"/>
    <dgm:cxn modelId="{4164DD86-F60D-476A-8A0E-8BB0AB6BF93A}" type="presOf" srcId="{6133C2AC-4887-4D9C-9349-9D9DCBCE581D}" destId="{16963D26-058D-4B19-BC7E-6BC7217D415A}" srcOrd="0" destOrd="0" presId="urn:microsoft.com/office/officeart/2005/8/layout/orgChart1"/>
    <dgm:cxn modelId="{6A35109E-EC05-456E-933F-2D261C7A77CB}" type="presOf" srcId="{4789ADB5-5F33-4601-B302-360A22CD8494}" destId="{70183063-78E9-40B3-AEDC-5D1364F4342A}" srcOrd="0" destOrd="0" presId="urn:microsoft.com/office/officeart/2005/8/layout/orgChart1"/>
    <dgm:cxn modelId="{56ADE6DF-D3B6-4090-B48A-5A0F848CE40B}" type="presOf" srcId="{581347B5-1298-422D-BC8F-B54D37CD4692}" destId="{122EC90B-02A5-477E-BB88-86387EFA7661}" srcOrd="1" destOrd="0" presId="urn:microsoft.com/office/officeart/2005/8/layout/orgChart1"/>
    <dgm:cxn modelId="{85D9A150-62D0-4532-97CE-7EA0D16DF599}" type="presOf" srcId="{552EC24B-2085-4502-BF3D-7C36E5201322}" destId="{E93EF727-EDC7-440C-B6A4-83E2756E61C4}" srcOrd="0" destOrd="0" presId="urn:microsoft.com/office/officeart/2005/8/layout/orgChart1"/>
    <dgm:cxn modelId="{93D9F4CC-2ED3-4CA8-8BA5-A19A68CC5743}" srcId="{40D65EF8-4EB6-4E31-B43B-A035E7B9C4B8}" destId="{E06C0453-7DA7-4834-B4D3-887359CE2F80}" srcOrd="2" destOrd="0" parTransId="{5807C95D-55B6-4F67-BF92-57DE1740D226}" sibTransId="{AC3C8349-FE16-4ED5-B56D-A7DCB63DE1B7}"/>
    <dgm:cxn modelId="{B6A47DAD-829C-42A7-9257-D911A7B1FC9C}" type="presOf" srcId="{39AE4ACF-32CD-44FB-924F-34DABBEF5D40}" destId="{A5D1B5C6-7ABD-428E-B69E-23243F8E83EE}" srcOrd="0" destOrd="0" presId="urn:microsoft.com/office/officeart/2005/8/layout/orgChart1"/>
    <dgm:cxn modelId="{5C89E389-8FF4-40B6-9DB0-5327E8FB689F}" type="presOf" srcId="{26445F67-7583-4109-84F5-51BB53E4E275}" destId="{D4BB7AC0-4EF9-413C-BBF6-321D994A3ADE}" srcOrd="0" destOrd="0" presId="urn:microsoft.com/office/officeart/2005/8/layout/orgChart1"/>
    <dgm:cxn modelId="{66EA1AE3-11A0-4601-8C12-9D3A888502E1}" type="presOf" srcId="{581347B5-1298-422D-BC8F-B54D37CD4692}" destId="{0CFAA1CA-D616-4FEB-A5D1-8D605A86F9B0}" srcOrd="0" destOrd="0" presId="urn:microsoft.com/office/officeart/2005/8/layout/orgChart1"/>
    <dgm:cxn modelId="{EEE058D4-D2B7-415C-A14E-714C02FB47DB}" srcId="{372A1D66-1912-4204-94EC-561BDFAD0E7E}" destId="{0589AC0C-3C63-4A47-9642-27B908B38DEC}" srcOrd="2" destOrd="0" parTransId="{CDD7F2C8-C727-496E-BF16-E6EE95B8FF6A}" sibTransId="{25CA5770-1A45-449B-B526-DB7BF82A0C4A}"/>
    <dgm:cxn modelId="{B1AAF60E-82A2-4445-AAEE-12715B76F610}" type="presOf" srcId="{6E334EB1-0E14-44E4-AC4C-C0250B719C97}" destId="{05C45B5D-5028-463C-9896-E9BA0C96A05E}" srcOrd="0" destOrd="0" presId="urn:microsoft.com/office/officeart/2005/8/layout/orgChart1"/>
    <dgm:cxn modelId="{4470425F-8149-4275-A07D-5CB2EF6EA4EE}" srcId="{BFDF95B8-E857-4218-BD51-072A0177A4F7}" destId="{26445F67-7583-4109-84F5-51BB53E4E275}" srcOrd="1" destOrd="0" parTransId="{3A0C4DDA-59DB-4396-A4E6-0C229EE383EF}" sibTransId="{002C6999-99C1-4486-9838-143E17646EBD}"/>
    <dgm:cxn modelId="{B496A12E-E128-472B-A704-523E9F5281C0}" type="presOf" srcId="{A76E12A2-D2E7-436A-ABFF-82AAEE72C555}" destId="{CB4B087A-2BE2-48F2-B62A-B02047509D9A}" srcOrd="0" destOrd="0" presId="urn:microsoft.com/office/officeart/2005/8/layout/orgChart1"/>
    <dgm:cxn modelId="{8CE749A5-BC06-4C30-AD0F-99A599F24327}" type="presOf" srcId="{5807C95D-55B6-4F67-BF92-57DE1740D226}" destId="{B02E42F7-031B-48CF-96F5-F5F54AF43887}" srcOrd="0" destOrd="0" presId="urn:microsoft.com/office/officeart/2005/8/layout/orgChart1"/>
    <dgm:cxn modelId="{285AC02C-B414-4CD6-99FF-D694785CC716}" type="presOf" srcId="{5F8E13C6-4F92-4E97-9EC8-7EC227B96BE6}" destId="{C905331B-68C1-4A0F-B2F8-5A974BD6A3B5}" srcOrd="0" destOrd="0" presId="urn:microsoft.com/office/officeart/2005/8/layout/orgChart1"/>
    <dgm:cxn modelId="{67230F4A-3A39-44E8-BC5D-3B2E9EFB9A20}" type="presOf" srcId="{55C562E5-3B7E-494D-9B26-791C4416D2DC}" destId="{73755ECD-AAAC-4395-9BEE-E02C537B8A78}" srcOrd="1" destOrd="0" presId="urn:microsoft.com/office/officeart/2005/8/layout/orgChart1"/>
    <dgm:cxn modelId="{3D79F7DB-2344-4FFC-948F-D3DF789737C0}" type="presOf" srcId="{39AE4ACF-32CD-44FB-924F-34DABBEF5D40}" destId="{0FCCA726-1FFB-4943-BA11-0D1C79FCCEF2}" srcOrd="1" destOrd="0" presId="urn:microsoft.com/office/officeart/2005/8/layout/orgChart1"/>
    <dgm:cxn modelId="{DC571202-FD04-457C-A712-829868840F81}" type="presOf" srcId="{A76E12A2-D2E7-436A-ABFF-82AAEE72C555}" destId="{7DEFD20A-FDDA-48C1-8774-E42D3488A361}" srcOrd="1" destOrd="0" presId="urn:microsoft.com/office/officeart/2005/8/layout/orgChart1"/>
    <dgm:cxn modelId="{A6283C51-A104-402F-8EC5-7ECD97116DA2}" type="presOf" srcId="{425E597C-20E2-46DA-979B-EDB37568169D}" destId="{D7A4B6F5-F8F8-4DAA-9A1D-ABFEE6D5C841}" srcOrd="0" destOrd="0" presId="urn:microsoft.com/office/officeart/2005/8/layout/orgChart1"/>
    <dgm:cxn modelId="{9F238AA8-2664-4F94-BDA4-633751F92243}" type="presOf" srcId="{7D451084-B41C-489E-ACBD-B8CCA6BCBAE9}" destId="{0D73AF06-3337-4BD1-9DE7-33280C979A64}" srcOrd="1" destOrd="0" presId="urn:microsoft.com/office/officeart/2005/8/layout/orgChart1"/>
    <dgm:cxn modelId="{96609E8B-9CEA-4D15-960A-CF869F5797CD}" type="presOf" srcId="{26445F67-7583-4109-84F5-51BB53E4E275}" destId="{8196222F-BBC9-4D78-A5AE-398302977FBE}" srcOrd="1" destOrd="0" presId="urn:microsoft.com/office/officeart/2005/8/layout/orgChart1"/>
    <dgm:cxn modelId="{D763DBA4-2202-4D69-8195-C5D46236CF67}" type="presOf" srcId="{372A1D66-1912-4204-94EC-561BDFAD0E7E}" destId="{60F76F9F-ECC8-42F3-ABA8-828F7A93554D}" srcOrd="0" destOrd="0" presId="urn:microsoft.com/office/officeart/2005/8/layout/orgChart1"/>
    <dgm:cxn modelId="{97C274DD-B6CB-4FEF-9859-29899F63422D}" type="presOf" srcId="{0589AC0C-3C63-4A47-9642-27B908B38DEC}" destId="{D5B9143C-3385-4D35-8BCB-FFE117BCA850}" srcOrd="0" destOrd="0" presId="urn:microsoft.com/office/officeart/2005/8/layout/orgChart1"/>
    <dgm:cxn modelId="{E267179E-1F4B-421C-BCA4-E9D42E2378AF}" srcId="{26445F67-7583-4109-84F5-51BB53E4E275}" destId="{55C562E5-3B7E-494D-9B26-791C4416D2DC}" srcOrd="0" destOrd="0" parTransId="{552EC24B-2085-4502-BF3D-7C36E5201322}" sibTransId="{99CFC3EB-22CF-4E58-86A6-4B2BC9FAD4EA}"/>
    <dgm:cxn modelId="{0070CDFF-5501-4B57-9EE4-72DAAA2B075E}" type="presOf" srcId="{2B0164AA-642A-404C-B39D-B7BD49C5399D}" destId="{36A46EA0-873F-4DD0-A5C2-43DA0EFF8B3B}" srcOrd="0" destOrd="0" presId="urn:microsoft.com/office/officeart/2005/8/layout/orgChart1"/>
    <dgm:cxn modelId="{1637B67F-7684-4B10-883A-778F176C5730}" type="presOf" srcId="{CDD7F2C8-C727-496E-BF16-E6EE95B8FF6A}" destId="{D885B31F-41A6-4A52-B6EF-2AD468EDA563}" srcOrd="0" destOrd="0" presId="urn:microsoft.com/office/officeart/2005/8/layout/orgChart1"/>
    <dgm:cxn modelId="{8B24E27D-B1DE-4B97-B34D-FBD10EBD1994}" srcId="{BFDF95B8-E857-4218-BD51-072A0177A4F7}" destId="{40D65EF8-4EB6-4E31-B43B-A035E7B9C4B8}" srcOrd="3" destOrd="0" parTransId="{4D911CFB-B842-4631-8BDF-4664CE9DCA20}" sibTransId="{44BF0B00-DF90-4950-B763-3E35C0DE8CDB}"/>
    <dgm:cxn modelId="{254FEF1A-3B84-44BA-9813-DDFF6FB84A48}" srcId="{BFDF95B8-E857-4218-BD51-072A0177A4F7}" destId="{581347B5-1298-422D-BC8F-B54D37CD4692}" srcOrd="2" destOrd="0" parTransId="{CE2A4431-5C26-4AAE-B3EA-6EBB3E48C060}" sibTransId="{EE28DBD8-F71B-4D22-87B1-AAFD8466CD1A}"/>
    <dgm:cxn modelId="{2CBAA677-04D3-47EB-8567-E554D303F16B}" srcId="{372A1D66-1912-4204-94EC-561BDFAD0E7E}" destId="{6E334EB1-0E14-44E4-AC4C-C0250B719C97}" srcOrd="1" destOrd="0" parTransId="{702174CA-2776-45C8-9C64-379AFFB0DEF2}" sibTransId="{70917B01-5B45-40EA-8304-2985C2E437B2}"/>
    <dgm:cxn modelId="{326D4B71-7C4E-4268-BEAE-FF125F768106}" type="presOf" srcId="{372A1D66-1912-4204-94EC-561BDFAD0E7E}" destId="{82E97690-D05E-44C1-A556-A905E56BC20F}" srcOrd="1" destOrd="0" presId="urn:microsoft.com/office/officeart/2005/8/layout/orgChart1"/>
    <dgm:cxn modelId="{5C2F8030-FC9C-48C6-964F-0DC128B7F9C9}" srcId="{40D65EF8-4EB6-4E31-B43B-A035E7B9C4B8}" destId="{425E597C-20E2-46DA-979B-EDB37568169D}" srcOrd="0" destOrd="0" parTransId="{6133C2AC-4887-4D9C-9349-9D9DCBCE581D}" sibTransId="{4FC5D80F-8D1F-4300-840A-ECDD08D316B6}"/>
    <dgm:cxn modelId="{9B5FEB67-6211-4593-9A95-BE1DA6195DD7}" type="presOf" srcId="{80449995-348A-46FE-8EA3-11E1DAAB821E}" destId="{06CC6B9A-5F47-4B9F-BE7E-B043B3053192}" srcOrd="0" destOrd="0" presId="urn:microsoft.com/office/officeart/2005/8/layout/orgChart1"/>
    <dgm:cxn modelId="{2B7B00E1-D1E7-41BA-9258-7EC340C1F619}" type="presOf" srcId="{7D451084-B41C-489E-ACBD-B8CCA6BCBAE9}" destId="{EFBAB2B1-2177-4EC1-868B-DE562D6AE072}" srcOrd="0" destOrd="0" presId="urn:microsoft.com/office/officeart/2005/8/layout/orgChart1"/>
    <dgm:cxn modelId="{19D97EFB-B67D-4CA6-A6C3-496FC88AC5FD}" srcId="{E06C0453-7DA7-4834-B4D3-887359CE2F80}" destId="{39AE4ACF-32CD-44FB-924F-34DABBEF5D40}" srcOrd="0" destOrd="0" parTransId="{2B0164AA-642A-404C-B39D-B7BD49C5399D}" sibTransId="{6A069363-FFCB-47C0-8F84-D4E580D736D5}"/>
    <dgm:cxn modelId="{5AC68F6D-8938-4130-8256-5C042734D173}" type="presOf" srcId="{6E334EB1-0E14-44E4-AC4C-C0250B719C97}" destId="{2B02E3FA-D97F-4B15-9694-98887F66C606}" srcOrd="1" destOrd="0" presId="urn:microsoft.com/office/officeart/2005/8/layout/orgChart1"/>
    <dgm:cxn modelId="{4512BB6D-0F1F-4BBD-8E69-2C11E13B87CE}" type="presOf" srcId="{99857C50-E0E5-4DD9-A721-C12EF144963B}" destId="{47E485BC-80F0-4C30-9FCD-63A55464C011}" srcOrd="0" destOrd="0" presId="urn:microsoft.com/office/officeart/2005/8/layout/orgChart1"/>
    <dgm:cxn modelId="{4B605D6F-0D53-4DAE-BB61-BED54DFF6FFD}" type="presOf" srcId="{0589AC0C-3C63-4A47-9642-27B908B38DEC}" destId="{513A3F25-1FA7-40BC-B998-2681772B6D33}" srcOrd="1" destOrd="0" presId="urn:microsoft.com/office/officeart/2005/8/layout/orgChart1"/>
    <dgm:cxn modelId="{8918D17A-8466-4EA8-B94C-363E49AC97BB}" srcId="{BFDF95B8-E857-4218-BD51-072A0177A4F7}" destId="{372A1D66-1912-4204-94EC-561BDFAD0E7E}" srcOrd="0" destOrd="0" parTransId="{C70E3683-3910-44DA-8B76-27287F4A3CCE}" sibTransId="{CB767487-617A-4290-A3E5-C6D7CD933B81}"/>
    <dgm:cxn modelId="{1AFF128A-0F6E-4075-A24E-750C3DB89962}" type="presParOf" srcId="{F45C11FD-5E15-45A8-AD1B-3BF357FC4D09}" destId="{6EECCB8B-88C8-46DC-A504-B0991B4F87B6}" srcOrd="0" destOrd="0" presId="urn:microsoft.com/office/officeart/2005/8/layout/orgChart1"/>
    <dgm:cxn modelId="{DA352F3E-F273-424E-8823-1686DFB7973B}" type="presParOf" srcId="{6EECCB8B-88C8-46DC-A504-B0991B4F87B6}" destId="{1C40C494-8DD3-4633-9EDE-6C0B29C539D4}" srcOrd="0" destOrd="0" presId="urn:microsoft.com/office/officeart/2005/8/layout/orgChart1"/>
    <dgm:cxn modelId="{90A104B5-D52B-4F2F-8460-76469E062E65}" type="presParOf" srcId="{1C40C494-8DD3-4633-9EDE-6C0B29C539D4}" destId="{60F76F9F-ECC8-42F3-ABA8-828F7A93554D}" srcOrd="0" destOrd="0" presId="urn:microsoft.com/office/officeart/2005/8/layout/orgChart1"/>
    <dgm:cxn modelId="{4F08327C-E613-48EB-B5C5-F15A1B080EA3}" type="presParOf" srcId="{1C40C494-8DD3-4633-9EDE-6C0B29C539D4}" destId="{82E97690-D05E-44C1-A556-A905E56BC20F}" srcOrd="1" destOrd="0" presId="urn:microsoft.com/office/officeart/2005/8/layout/orgChart1"/>
    <dgm:cxn modelId="{02D606CE-15A2-4AF6-8240-00F4D04E8B89}" type="presParOf" srcId="{6EECCB8B-88C8-46DC-A504-B0991B4F87B6}" destId="{7BBD3B6F-F223-49EA-87FC-49FF53E77E13}" srcOrd="1" destOrd="0" presId="urn:microsoft.com/office/officeart/2005/8/layout/orgChart1"/>
    <dgm:cxn modelId="{479F56F1-42BB-4DCB-8F81-6BDF7C34DC5A}" type="presParOf" srcId="{7BBD3B6F-F223-49EA-87FC-49FF53E77E13}" destId="{70183063-78E9-40B3-AEDC-5D1364F4342A}" srcOrd="0" destOrd="0" presId="urn:microsoft.com/office/officeart/2005/8/layout/orgChart1"/>
    <dgm:cxn modelId="{701D7F03-EF17-459F-80DC-4E12711EACCC}" type="presParOf" srcId="{7BBD3B6F-F223-49EA-87FC-49FF53E77E13}" destId="{2F9554DB-AA21-4069-8C15-E946FD81B3C7}" srcOrd="1" destOrd="0" presId="urn:microsoft.com/office/officeart/2005/8/layout/orgChart1"/>
    <dgm:cxn modelId="{52FA7E3B-F54B-4C52-A025-FC61C85555D4}" type="presParOf" srcId="{2F9554DB-AA21-4069-8C15-E946FD81B3C7}" destId="{4C4B4BA9-7340-4371-94A0-0896A09A9E0B}" srcOrd="0" destOrd="0" presId="urn:microsoft.com/office/officeart/2005/8/layout/orgChart1"/>
    <dgm:cxn modelId="{A3AE33EE-CFB6-4C00-9CE5-74148EAFEDA6}" type="presParOf" srcId="{4C4B4BA9-7340-4371-94A0-0896A09A9E0B}" destId="{CB4B087A-2BE2-48F2-B62A-B02047509D9A}" srcOrd="0" destOrd="0" presId="urn:microsoft.com/office/officeart/2005/8/layout/orgChart1"/>
    <dgm:cxn modelId="{227C5884-655C-4351-8987-59F6A128BF57}" type="presParOf" srcId="{4C4B4BA9-7340-4371-94A0-0896A09A9E0B}" destId="{7DEFD20A-FDDA-48C1-8774-E42D3488A361}" srcOrd="1" destOrd="0" presId="urn:microsoft.com/office/officeart/2005/8/layout/orgChart1"/>
    <dgm:cxn modelId="{2AF9B973-A3E9-4413-A2AF-B6CC4C6528B7}" type="presParOf" srcId="{2F9554DB-AA21-4069-8C15-E946FD81B3C7}" destId="{AF15027F-2D94-4835-84FF-FD886F54AD39}" srcOrd="1" destOrd="0" presId="urn:microsoft.com/office/officeart/2005/8/layout/orgChart1"/>
    <dgm:cxn modelId="{05C0C5EE-1A85-4502-8C54-637E5B11C244}" type="presParOf" srcId="{2F9554DB-AA21-4069-8C15-E946FD81B3C7}" destId="{592EA41A-0845-415B-A40F-2E0274DB97F7}" srcOrd="2" destOrd="0" presId="urn:microsoft.com/office/officeart/2005/8/layout/orgChart1"/>
    <dgm:cxn modelId="{91CB4DED-D9E4-439F-AB74-0000892164E2}" type="presParOf" srcId="{7BBD3B6F-F223-49EA-87FC-49FF53E77E13}" destId="{6100077A-0E23-48A6-9D57-027677CD32C1}" srcOrd="2" destOrd="0" presId="urn:microsoft.com/office/officeart/2005/8/layout/orgChart1"/>
    <dgm:cxn modelId="{6553B4F9-5AE5-4893-88FD-4E6E3F83C377}" type="presParOf" srcId="{7BBD3B6F-F223-49EA-87FC-49FF53E77E13}" destId="{C151B635-84D0-410C-98DE-891056AFD6D3}" srcOrd="3" destOrd="0" presId="urn:microsoft.com/office/officeart/2005/8/layout/orgChart1"/>
    <dgm:cxn modelId="{8DA6F3F0-D1DA-4FAE-B5FE-0BCD057C13A4}" type="presParOf" srcId="{C151B635-84D0-410C-98DE-891056AFD6D3}" destId="{B09CA8BE-41F8-4C42-8545-5AB1528E9FE5}" srcOrd="0" destOrd="0" presId="urn:microsoft.com/office/officeart/2005/8/layout/orgChart1"/>
    <dgm:cxn modelId="{971D3ED7-4492-444C-813E-30DCB3C9CCB4}" type="presParOf" srcId="{B09CA8BE-41F8-4C42-8545-5AB1528E9FE5}" destId="{05C45B5D-5028-463C-9896-E9BA0C96A05E}" srcOrd="0" destOrd="0" presId="urn:microsoft.com/office/officeart/2005/8/layout/orgChart1"/>
    <dgm:cxn modelId="{7BC77410-0BF7-4303-8C92-779A53B0B999}" type="presParOf" srcId="{B09CA8BE-41F8-4C42-8545-5AB1528E9FE5}" destId="{2B02E3FA-D97F-4B15-9694-98887F66C606}" srcOrd="1" destOrd="0" presId="urn:microsoft.com/office/officeart/2005/8/layout/orgChart1"/>
    <dgm:cxn modelId="{C9F5DF80-4C1D-46F8-A074-3B8B05D5F1F6}" type="presParOf" srcId="{C151B635-84D0-410C-98DE-891056AFD6D3}" destId="{2DD8714A-66C0-405C-B2F7-5D76C7B55247}" srcOrd="1" destOrd="0" presId="urn:microsoft.com/office/officeart/2005/8/layout/orgChart1"/>
    <dgm:cxn modelId="{C1C5446E-6C31-425F-90FC-3C5F0FDBA51C}" type="presParOf" srcId="{C151B635-84D0-410C-98DE-891056AFD6D3}" destId="{FFDD75DB-3763-42E8-BA5E-A3A54BC864D8}" srcOrd="2" destOrd="0" presId="urn:microsoft.com/office/officeart/2005/8/layout/orgChart1"/>
    <dgm:cxn modelId="{ED401E37-83CD-445E-9083-01C72CC0226D}" type="presParOf" srcId="{7BBD3B6F-F223-49EA-87FC-49FF53E77E13}" destId="{D885B31F-41A6-4A52-B6EF-2AD468EDA563}" srcOrd="4" destOrd="0" presId="urn:microsoft.com/office/officeart/2005/8/layout/orgChart1"/>
    <dgm:cxn modelId="{BA25858D-61EF-45E5-9B8C-90847CC6709D}" type="presParOf" srcId="{7BBD3B6F-F223-49EA-87FC-49FF53E77E13}" destId="{838AC33D-94C0-467B-ADDC-4011EFD4FF9C}" srcOrd="5" destOrd="0" presId="urn:microsoft.com/office/officeart/2005/8/layout/orgChart1"/>
    <dgm:cxn modelId="{8EB544D9-ACCA-4765-ADC5-45FE21D9F307}" type="presParOf" srcId="{838AC33D-94C0-467B-ADDC-4011EFD4FF9C}" destId="{076E936D-E640-4A8C-8ECE-13A7325E2571}" srcOrd="0" destOrd="0" presId="urn:microsoft.com/office/officeart/2005/8/layout/orgChart1"/>
    <dgm:cxn modelId="{7C013092-4E54-4853-8DC2-D67F774823E7}" type="presParOf" srcId="{076E936D-E640-4A8C-8ECE-13A7325E2571}" destId="{D5B9143C-3385-4D35-8BCB-FFE117BCA850}" srcOrd="0" destOrd="0" presId="urn:microsoft.com/office/officeart/2005/8/layout/orgChart1"/>
    <dgm:cxn modelId="{2D62A760-9F61-4A79-8AA1-D6B34B4B7863}" type="presParOf" srcId="{076E936D-E640-4A8C-8ECE-13A7325E2571}" destId="{513A3F25-1FA7-40BC-B998-2681772B6D33}" srcOrd="1" destOrd="0" presId="urn:microsoft.com/office/officeart/2005/8/layout/orgChart1"/>
    <dgm:cxn modelId="{4EEC145F-F352-4E29-9C1A-9A4BB48A361B}" type="presParOf" srcId="{838AC33D-94C0-467B-ADDC-4011EFD4FF9C}" destId="{90676E01-0ECC-455D-913F-5D5DB141E72F}" srcOrd="1" destOrd="0" presId="urn:microsoft.com/office/officeart/2005/8/layout/orgChart1"/>
    <dgm:cxn modelId="{71908AB2-87A9-4A7E-89E3-BB6614226C01}" type="presParOf" srcId="{838AC33D-94C0-467B-ADDC-4011EFD4FF9C}" destId="{DAA7731B-E59B-4B9A-8192-1B07B1DE59C7}" srcOrd="2" destOrd="0" presId="urn:microsoft.com/office/officeart/2005/8/layout/orgChart1"/>
    <dgm:cxn modelId="{BFE52112-7DAC-49A8-BBAE-16DD397DD190}" type="presParOf" srcId="{7BBD3B6F-F223-49EA-87FC-49FF53E77E13}" destId="{C905331B-68C1-4A0F-B2F8-5A974BD6A3B5}" srcOrd="6" destOrd="0" presId="urn:microsoft.com/office/officeart/2005/8/layout/orgChart1"/>
    <dgm:cxn modelId="{A3426CA0-1C03-402C-BC39-EEAF8005892B}" type="presParOf" srcId="{7BBD3B6F-F223-49EA-87FC-49FF53E77E13}" destId="{1C6E71AE-7854-4F28-9FB6-2810E956138A}" srcOrd="7" destOrd="0" presId="urn:microsoft.com/office/officeart/2005/8/layout/orgChart1"/>
    <dgm:cxn modelId="{65FD9BC8-6B2F-4BD5-A9C8-1335DADEC88A}" type="presParOf" srcId="{1C6E71AE-7854-4F28-9FB6-2810E956138A}" destId="{A4ACAD7B-A685-4DE7-ACBC-B359922ACAF3}" srcOrd="0" destOrd="0" presId="urn:microsoft.com/office/officeart/2005/8/layout/orgChart1"/>
    <dgm:cxn modelId="{1747636A-E34F-4E51-9DB3-6D51B161AA0C}" type="presParOf" srcId="{A4ACAD7B-A685-4DE7-ACBC-B359922ACAF3}" destId="{EFBAB2B1-2177-4EC1-868B-DE562D6AE072}" srcOrd="0" destOrd="0" presId="urn:microsoft.com/office/officeart/2005/8/layout/orgChart1"/>
    <dgm:cxn modelId="{88CAF08B-E338-4716-AA6A-27875C27B0D8}" type="presParOf" srcId="{A4ACAD7B-A685-4DE7-ACBC-B359922ACAF3}" destId="{0D73AF06-3337-4BD1-9DE7-33280C979A64}" srcOrd="1" destOrd="0" presId="urn:microsoft.com/office/officeart/2005/8/layout/orgChart1"/>
    <dgm:cxn modelId="{4D9EAC33-CD45-4742-AC7A-B468376C5F7E}" type="presParOf" srcId="{1C6E71AE-7854-4F28-9FB6-2810E956138A}" destId="{7E7680D0-14FA-45D0-9C78-CA8EC8D55700}" srcOrd="1" destOrd="0" presId="urn:microsoft.com/office/officeart/2005/8/layout/orgChart1"/>
    <dgm:cxn modelId="{CF130DA0-99BF-4F71-9DAB-20DD84F6497D}" type="presParOf" srcId="{1C6E71AE-7854-4F28-9FB6-2810E956138A}" destId="{4CB4A030-544F-4F4D-974B-266D8380EA9F}" srcOrd="2" destOrd="0" presId="urn:microsoft.com/office/officeart/2005/8/layout/orgChart1"/>
    <dgm:cxn modelId="{A5BC4EF3-01D5-476F-B2B3-52E0171E86F8}" type="presParOf" srcId="{6EECCB8B-88C8-46DC-A504-B0991B4F87B6}" destId="{A7A9D528-42D4-4964-BD27-5B4D45A40CEA}" srcOrd="2" destOrd="0" presId="urn:microsoft.com/office/officeart/2005/8/layout/orgChart1"/>
    <dgm:cxn modelId="{61A9EC94-A02E-4481-878A-A298FCD7FA3F}" type="presParOf" srcId="{F45C11FD-5E15-45A8-AD1B-3BF357FC4D09}" destId="{99D1A3DF-7405-4F7A-85C0-46826F966205}" srcOrd="1" destOrd="0" presId="urn:microsoft.com/office/officeart/2005/8/layout/orgChart1"/>
    <dgm:cxn modelId="{B7B6DC0E-A730-421C-A2F7-F0339A2B7785}" type="presParOf" srcId="{99D1A3DF-7405-4F7A-85C0-46826F966205}" destId="{EF870876-44FF-4100-8EAC-56BA873CE21C}" srcOrd="0" destOrd="0" presId="urn:microsoft.com/office/officeart/2005/8/layout/orgChart1"/>
    <dgm:cxn modelId="{B4ABEB6B-E7BC-4DD6-80ED-DAFB951D116E}" type="presParOf" srcId="{EF870876-44FF-4100-8EAC-56BA873CE21C}" destId="{D4BB7AC0-4EF9-413C-BBF6-321D994A3ADE}" srcOrd="0" destOrd="0" presId="urn:microsoft.com/office/officeart/2005/8/layout/orgChart1"/>
    <dgm:cxn modelId="{4F32D69B-DF00-4C59-B8E7-157C5EBF67E1}" type="presParOf" srcId="{EF870876-44FF-4100-8EAC-56BA873CE21C}" destId="{8196222F-BBC9-4D78-A5AE-398302977FBE}" srcOrd="1" destOrd="0" presId="urn:microsoft.com/office/officeart/2005/8/layout/orgChart1"/>
    <dgm:cxn modelId="{763C7F47-F0C6-4BCC-8CA4-57B0BCF54095}" type="presParOf" srcId="{99D1A3DF-7405-4F7A-85C0-46826F966205}" destId="{257306C1-56F7-403E-9477-38DFC17367AC}" srcOrd="1" destOrd="0" presId="urn:microsoft.com/office/officeart/2005/8/layout/orgChart1"/>
    <dgm:cxn modelId="{8599C04A-71A0-4EEF-BF9D-325D5345308C}" type="presParOf" srcId="{257306C1-56F7-403E-9477-38DFC17367AC}" destId="{E93EF727-EDC7-440C-B6A4-83E2756E61C4}" srcOrd="0" destOrd="0" presId="urn:microsoft.com/office/officeart/2005/8/layout/orgChart1"/>
    <dgm:cxn modelId="{1779869E-6E1A-4502-8A9C-B105119DC2D0}" type="presParOf" srcId="{257306C1-56F7-403E-9477-38DFC17367AC}" destId="{607586EC-60D7-4B72-86FD-FA5944BA418E}" srcOrd="1" destOrd="0" presId="urn:microsoft.com/office/officeart/2005/8/layout/orgChart1"/>
    <dgm:cxn modelId="{67391756-6AD8-4585-857D-D7F1B7303B32}" type="presParOf" srcId="{607586EC-60D7-4B72-86FD-FA5944BA418E}" destId="{F3863BCE-735C-4219-8446-69CE48DA26F6}" srcOrd="0" destOrd="0" presId="urn:microsoft.com/office/officeart/2005/8/layout/orgChart1"/>
    <dgm:cxn modelId="{49A684F0-854E-4675-BD8E-B1C0E9A7AC9C}" type="presParOf" srcId="{F3863BCE-735C-4219-8446-69CE48DA26F6}" destId="{6BA61333-4DD7-4910-B3A0-F13D7136B674}" srcOrd="0" destOrd="0" presId="urn:microsoft.com/office/officeart/2005/8/layout/orgChart1"/>
    <dgm:cxn modelId="{89C5EFDE-CB0E-44FC-8FF4-421BE27F3EA0}" type="presParOf" srcId="{F3863BCE-735C-4219-8446-69CE48DA26F6}" destId="{73755ECD-AAAC-4395-9BEE-E02C537B8A78}" srcOrd="1" destOrd="0" presId="urn:microsoft.com/office/officeart/2005/8/layout/orgChart1"/>
    <dgm:cxn modelId="{45022F02-6C33-4CE6-9AF6-47294F137F85}" type="presParOf" srcId="{607586EC-60D7-4B72-86FD-FA5944BA418E}" destId="{2401308F-83D3-4AD3-B6F6-E9E2ABD76353}" srcOrd="1" destOrd="0" presId="urn:microsoft.com/office/officeart/2005/8/layout/orgChart1"/>
    <dgm:cxn modelId="{40F2516F-309E-4476-831B-CC0184D2B15C}" type="presParOf" srcId="{607586EC-60D7-4B72-86FD-FA5944BA418E}" destId="{AE039557-88BB-4ACC-BA7F-F8567C7A515E}" srcOrd="2" destOrd="0" presId="urn:microsoft.com/office/officeart/2005/8/layout/orgChart1"/>
    <dgm:cxn modelId="{B572A29D-0883-4BDE-8D78-D2BBEAB15A6D}" type="presParOf" srcId="{99D1A3DF-7405-4F7A-85C0-46826F966205}" destId="{49B3A27E-4B37-48DB-9810-190AED429844}" srcOrd="2" destOrd="0" presId="urn:microsoft.com/office/officeart/2005/8/layout/orgChart1"/>
    <dgm:cxn modelId="{D35EAD8B-55AF-421C-A683-2EBC4C914801}" type="presParOf" srcId="{F45C11FD-5E15-45A8-AD1B-3BF357FC4D09}" destId="{6D2F8B54-1D5B-4A42-9F76-8711886D9E5C}" srcOrd="2" destOrd="0" presId="urn:microsoft.com/office/officeart/2005/8/layout/orgChart1"/>
    <dgm:cxn modelId="{E187DA0B-FF3D-4A28-AED3-D16FD7AFEFDA}" type="presParOf" srcId="{6D2F8B54-1D5B-4A42-9F76-8711886D9E5C}" destId="{3AE9F90A-69F1-4D9B-88B1-0703F9C786F8}" srcOrd="0" destOrd="0" presId="urn:microsoft.com/office/officeart/2005/8/layout/orgChart1"/>
    <dgm:cxn modelId="{6DE575CA-6D2B-419E-88C9-755999FDD7C8}" type="presParOf" srcId="{3AE9F90A-69F1-4D9B-88B1-0703F9C786F8}" destId="{0CFAA1CA-D616-4FEB-A5D1-8D605A86F9B0}" srcOrd="0" destOrd="0" presId="urn:microsoft.com/office/officeart/2005/8/layout/orgChart1"/>
    <dgm:cxn modelId="{D16080B2-DA1D-480F-A9E9-340A53E9EF6F}" type="presParOf" srcId="{3AE9F90A-69F1-4D9B-88B1-0703F9C786F8}" destId="{122EC90B-02A5-477E-BB88-86387EFA7661}" srcOrd="1" destOrd="0" presId="urn:microsoft.com/office/officeart/2005/8/layout/orgChart1"/>
    <dgm:cxn modelId="{F3B84C08-3E1C-4CC8-A0A7-9D1B8C246B3D}" type="presParOf" srcId="{6D2F8B54-1D5B-4A42-9F76-8711886D9E5C}" destId="{BA909AB5-72E3-41BD-A2EC-80B0D10B74F4}" srcOrd="1" destOrd="0" presId="urn:microsoft.com/office/officeart/2005/8/layout/orgChart1"/>
    <dgm:cxn modelId="{A357E5DB-20EC-4C18-9619-EBE8BCA6E11A}" type="presParOf" srcId="{6D2F8B54-1D5B-4A42-9F76-8711886D9E5C}" destId="{78EB8FA5-9DAA-4CAD-9781-FD86FA73C570}" srcOrd="2" destOrd="0" presId="urn:microsoft.com/office/officeart/2005/8/layout/orgChart1"/>
    <dgm:cxn modelId="{B841063B-706D-453B-952D-820EE2B90264}" type="presParOf" srcId="{F45C11FD-5E15-45A8-AD1B-3BF357FC4D09}" destId="{7B32B784-2DD6-46F1-A87F-CD8567E9D87D}" srcOrd="3" destOrd="0" presId="urn:microsoft.com/office/officeart/2005/8/layout/orgChart1"/>
    <dgm:cxn modelId="{4B95801B-B773-478B-B481-9F001A6CD4C5}" type="presParOf" srcId="{7B32B784-2DD6-46F1-A87F-CD8567E9D87D}" destId="{D65BB945-EB63-4116-9813-5BF7FF6F73CB}" srcOrd="0" destOrd="0" presId="urn:microsoft.com/office/officeart/2005/8/layout/orgChart1"/>
    <dgm:cxn modelId="{94A01C2E-0C5B-4D2C-8B42-2D4FE2CBDBED}" type="presParOf" srcId="{D65BB945-EB63-4116-9813-5BF7FF6F73CB}" destId="{04FD30A9-4089-4862-B748-AF3860329E0D}" srcOrd="0" destOrd="0" presId="urn:microsoft.com/office/officeart/2005/8/layout/orgChart1"/>
    <dgm:cxn modelId="{FC9481F3-D73F-4289-BCE8-11DDA5350955}" type="presParOf" srcId="{D65BB945-EB63-4116-9813-5BF7FF6F73CB}" destId="{E2798533-5577-42A9-BC93-2D2B68D93549}" srcOrd="1" destOrd="0" presId="urn:microsoft.com/office/officeart/2005/8/layout/orgChart1"/>
    <dgm:cxn modelId="{DB92E7D2-456E-43E4-80EE-EF857A641712}" type="presParOf" srcId="{7B32B784-2DD6-46F1-A87F-CD8567E9D87D}" destId="{D49C4D73-8B4C-4CA9-882D-B30BD8509B8A}" srcOrd="1" destOrd="0" presId="urn:microsoft.com/office/officeart/2005/8/layout/orgChart1"/>
    <dgm:cxn modelId="{D29D10F0-5613-45AB-A93D-0C1BAF36E47D}" type="presParOf" srcId="{D49C4D73-8B4C-4CA9-882D-B30BD8509B8A}" destId="{16963D26-058D-4B19-BC7E-6BC7217D415A}" srcOrd="0" destOrd="0" presId="urn:microsoft.com/office/officeart/2005/8/layout/orgChart1"/>
    <dgm:cxn modelId="{4139E455-C236-49B4-88A3-F4F324FCAD04}" type="presParOf" srcId="{D49C4D73-8B4C-4CA9-882D-B30BD8509B8A}" destId="{9B2E7DA4-A993-4FBE-A8E3-11A2F30CAA32}" srcOrd="1" destOrd="0" presId="urn:microsoft.com/office/officeart/2005/8/layout/orgChart1"/>
    <dgm:cxn modelId="{BC992258-F0FE-486F-88C6-74DFF83B9364}" type="presParOf" srcId="{9B2E7DA4-A993-4FBE-A8E3-11A2F30CAA32}" destId="{02964EAD-3361-454B-843A-DAE118D998B5}" srcOrd="0" destOrd="0" presId="urn:microsoft.com/office/officeart/2005/8/layout/orgChart1"/>
    <dgm:cxn modelId="{82C0E1D9-3C7E-47D3-B7BA-C50A33831FBF}" type="presParOf" srcId="{02964EAD-3361-454B-843A-DAE118D998B5}" destId="{D7A4B6F5-F8F8-4DAA-9A1D-ABFEE6D5C841}" srcOrd="0" destOrd="0" presId="urn:microsoft.com/office/officeart/2005/8/layout/orgChart1"/>
    <dgm:cxn modelId="{6388D8B7-EAEC-4E5A-8528-5CA2E333E861}" type="presParOf" srcId="{02964EAD-3361-454B-843A-DAE118D998B5}" destId="{6E96ACAE-65D9-4687-8089-B9BB4FD9A9F0}" srcOrd="1" destOrd="0" presId="urn:microsoft.com/office/officeart/2005/8/layout/orgChart1"/>
    <dgm:cxn modelId="{0B000C6F-5C65-46BE-9C95-7F796BCE8810}" type="presParOf" srcId="{9B2E7DA4-A993-4FBE-A8E3-11A2F30CAA32}" destId="{4F3EFBD8-0F63-44F8-9375-E739D64FCF07}" srcOrd="1" destOrd="0" presId="urn:microsoft.com/office/officeart/2005/8/layout/orgChart1"/>
    <dgm:cxn modelId="{164786EF-8896-4807-AEB5-1BC9BFB853A6}" type="presParOf" srcId="{9B2E7DA4-A993-4FBE-A8E3-11A2F30CAA32}" destId="{A0C46DE7-4A55-48A4-A1DF-7DA92E6EF769}" srcOrd="2" destOrd="0" presId="urn:microsoft.com/office/officeart/2005/8/layout/orgChart1"/>
    <dgm:cxn modelId="{8360D07D-055E-4D59-961D-93C503E8D62B}" type="presParOf" srcId="{D49C4D73-8B4C-4CA9-882D-B30BD8509B8A}" destId="{47E485BC-80F0-4C30-9FCD-63A55464C011}" srcOrd="2" destOrd="0" presId="urn:microsoft.com/office/officeart/2005/8/layout/orgChart1"/>
    <dgm:cxn modelId="{FA333DC7-5DBB-4D94-918C-07CA9F2450C3}" type="presParOf" srcId="{D49C4D73-8B4C-4CA9-882D-B30BD8509B8A}" destId="{DE8CBBE1-2B8C-419E-8035-57D3BF5EF044}" srcOrd="3" destOrd="0" presId="urn:microsoft.com/office/officeart/2005/8/layout/orgChart1"/>
    <dgm:cxn modelId="{1028B4B0-3747-4A2B-B8E7-73DC0E21561B}" type="presParOf" srcId="{DE8CBBE1-2B8C-419E-8035-57D3BF5EF044}" destId="{D051E12C-4ED5-4A07-B1B0-A2C35A034402}" srcOrd="0" destOrd="0" presId="urn:microsoft.com/office/officeart/2005/8/layout/orgChart1"/>
    <dgm:cxn modelId="{A096D766-E366-428D-A6BE-CD25DE8EF4B6}" type="presParOf" srcId="{D051E12C-4ED5-4A07-B1B0-A2C35A034402}" destId="{06CC6B9A-5F47-4B9F-BE7E-B043B3053192}" srcOrd="0" destOrd="0" presId="urn:microsoft.com/office/officeart/2005/8/layout/orgChart1"/>
    <dgm:cxn modelId="{30A11AC3-E5FA-43B0-A303-D97D625DA55E}" type="presParOf" srcId="{D051E12C-4ED5-4A07-B1B0-A2C35A034402}" destId="{68F2ABEE-59E8-4DFB-88AD-FA7CE2DB18AA}" srcOrd="1" destOrd="0" presId="urn:microsoft.com/office/officeart/2005/8/layout/orgChart1"/>
    <dgm:cxn modelId="{D78E6C9C-B9B6-491B-8664-338606BD0E5D}" type="presParOf" srcId="{DE8CBBE1-2B8C-419E-8035-57D3BF5EF044}" destId="{2028747C-AD89-489A-8E9A-30927EB9E210}" srcOrd="1" destOrd="0" presId="urn:microsoft.com/office/officeart/2005/8/layout/orgChart1"/>
    <dgm:cxn modelId="{2CF5D2E8-DB28-4DCF-B28A-88AF08876A1F}" type="presParOf" srcId="{DE8CBBE1-2B8C-419E-8035-57D3BF5EF044}" destId="{053BFF6A-A960-45FA-B427-8E61B961E62C}" srcOrd="2" destOrd="0" presId="urn:microsoft.com/office/officeart/2005/8/layout/orgChart1"/>
    <dgm:cxn modelId="{A91DC3AC-E30F-464D-B88C-BDBB8C8FE2FB}" type="presParOf" srcId="{D49C4D73-8B4C-4CA9-882D-B30BD8509B8A}" destId="{B02E42F7-031B-48CF-96F5-F5F54AF43887}" srcOrd="4" destOrd="0" presId="urn:microsoft.com/office/officeart/2005/8/layout/orgChart1"/>
    <dgm:cxn modelId="{5CE389A5-4C15-4227-BDF3-105D4CD3F026}" type="presParOf" srcId="{D49C4D73-8B4C-4CA9-882D-B30BD8509B8A}" destId="{42F4EF9D-2AEE-4F90-A609-39B6EF754CA6}" srcOrd="5" destOrd="0" presId="urn:microsoft.com/office/officeart/2005/8/layout/orgChart1"/>
    <dgm:cxn modelId="{93936DA4-D69B-469E-A87A-5C066047EE6A}" type="presParOf" srcId="{42F4EF9D-2AEE-4F90-A609-39B6EF754CA6}" destId="{0F6866DE-B66E-4BD3-A187-83E0E6381377}" srcOrd="0" destOrd="0" presId="urn:microsoft.com/office/officeart/2005/8/layout/orgChart1"/>
    <dgm:cxn modelId="{B9F1A49F-3EBD-4C95-B999-AE2252296DFE}" type="presParOf" srcId="{0F6866DE-B66E-4BD3-A187-83E0E6381377}" destId="{5EA130CE-48DA-480E-A576-F0A58B42CB48}" srcOrd="0" destOrd="0" presId="urn:microsoft.com/office/officeart/2005/8/layout/orgChart1"/>
    <dgm:cxn modelId="{F4A185C9-7231-46EB-86A5-E5068492E862}" type="presParOf" srcId="{0F6866DE-B66E-4BD3-A187-83E0E6381377}" destId="{A13207C1-810B-46BA-B90B-7BBE6499CA51}" srcOrd="1" destOrd="0" presId="urn:microsoft.com/office/officeart/2005/8/layout/orgChart1"/>
    <dgm:cxn modelId="{BDEEC0A4-A873-42CE-BB96-2883A8F21D53}" type="presParOf" srcId="{42F4EF9D-2AEE-4F90-A609-39B6EF754CA6}" destId="{93C4DA61-9E15-44FD-A870-B43C0A0FFAA6}" srcOrd="1" destOrd="0" presId="urn:microsoft.com/office/officeart/2005/8/layout/orgChart1"/>
    <dgm:cxn modelId="{D122270C-5B93-4874-93F1-86F44EFBD58E}" type="presParOf" srcId="{93C4DA61-9E15-44FD-A870-B43C0A0FFAA6}" destId="{36A46EA0-873F-4DD0-A5C2-43DA0EFF8B3B}" srcOrd="0" destOrd="0" presId="urn:microsoft.com/office/officeart/2005/8/layout/orgChart1"/>
    <dgm:cxn modelId="{534C1E61-E038-4D7B-A154-5220D2F1473B}" type="presParOf" srcId="{93C4DA61-9E15-44FD-A870-B43C0A0FFAA6}" destId="{2DFB189A-446B-492D-B6EC-DB95D6A344F9}" srcOrd="1" destOrd="0" presId="urn:microsoft.com/office/officeart/2005/8/layout/orgChart1"/>
    <dgm:cxn modelId="{3A613239-41A6-49E5-BABC-24C422F24D88}" type="presParOf" srcId="{2DFB189A-446B-492D-B6EC-DB95D6A344F9}" destId="{E82595A5-B213-4E79-9697-95296D856A54}" srcOrd="0" destOrd="0" presId="urn:microsoft.com/office/officeart/2005/8/layout/orgChart1"/>
    <dgm:cxn modelId="{5ED8EB7C-17CE-44B8-9007-A09EF24B2A9C}" type="presParOf" srcId="{E82595A5-B213-4E79-9697-95296D856A54}" destId="{A5D1B5C6-7ABD-428E-B69E-23243F8E83EE}" srcOrd="0" destOrd="0" presId="urn:microsoft.com/office/officeart/2005/8/layout/orgChart1"/>
    <dgm:cxn modelId="{6F3E4E14-9B1A-47A9-A849-C8A9375F54C7}" type="presParOf" srcId="{E82595A5-B213-4E79-9697-95296D856A54}" destId="{0FCCA726-1FFB-4943-BA11-0D1C79FCCEF2}" srcOrd="1" destOrd="0" presId="urn:microsoft.com/office/officeart/2005/8/layout/orgChart1"/>
    <dgm:cxn modelId="{E3485F40-C149-418F-AF0D-2F48593EEEB7}" type="presParOf" srcId="{2DFB189A-446B-492D-B6EC-DB95D6A344F9}" destId="{765BB391-6D18-4746-8F08-EDA6B665315A}" srcOrd="1" destOrd="0" presId="urn:microsoft.com/office/officeart/2005/8/layout/orgChart1"/>
    <dgm:cxn modelId="{193207B1-A1CF-4CDC-9022-75D37F2BE620}" type="presParOf" srcId="{2DFB189A-446B-492D-B6EC-DB95D6A344F9}" destId="{9E7E6E24-51D9-4930-8388-57D045D731CA}" srcOrd="2" destOrd="0" presId="urn:microsoft.com/office/officeart/2005/8/layout/orgChart1"/>
    <dgm:cxn modelId="{32BAED0B-D742-4A9E-BA12-3FDFFD5B9938}" type="presParOf" srcId="{42F4EF9D-2AEE-4F90-A609-39B6EF754CA6}" destId="{2082A787-AFF4-430B-8675-D950EAC89655}" srcOrd="2" destOrd="0" presId="urn:microsoft.com/office/officeart/2005/8/layout/orgChart1"/>
    <dgm:cxn modelId="{64AA0ABD-6CA8-4068-A755-B72E9178CED8}" type="presParOf" srcId="{7B32B784-2DD6-46F1-A87F-CD8567E9D87D}" destId="{5D19C71F-B969-4232-B99B-1A050114AC9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24234-BE48-4E1E-ADC0-11796D1F8DBD}">
      <dsp:nvSpPr>
        <dsp:cNvPr id="0" name=""/>
        <dsp:cNvSpPr/>
      </dsp:nvSpPr>
      <dsp:spPr>
        <a:xfrm>
          <a:off x="7836536" y="1093553"/>
          <a:ext cx="91440" cy="1453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1E5AA-B232-4822-BA52-F099A9E571F5}">
      <dsp:nvSpPr>
        <dsp:cNvPr id="0" name=""/>
        <dsp:cNvSpPr/>
      </dsp:nvSpPr>
      <dsp:spPr>
        <a:xfrm>
          <a:off x="6999324" y="1093553"/>
          <a:ext cx="91440" cy="1453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39448-1D55-4B21-9AEE-0B1810FA1406}">
      <dsp:nvSpPr>
        <dsp:cNvPr id="0" name=""/>
        <dsp:cNvSpPr/>
      </dsp:nvSpPr>
      <dsp:spPr>
        <a:xfrm>
          <a:off x="6162111" y="1093553"/>
          <a:ext cx="91440" cy="1453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6868D-2B28-4043-AAE8-B14DA106DA54}">
      <dsp:nvSpPr>
        <dsp:cNvPr id="0" name=""/>
        <dsp:cNvSpPr/>
      </dsp:nvSpPr>
      <dsp:spPr>
        <a:xfrm>
          <a:off x="3277587" y="1093553"/>
          <a:ext cx="2093031" cy="145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50"/>
              </a:lnTo>
              <a:lnTo>
                <a:pt x="2093031" y="72650"/>
              </a:lnTo>
              <a:lnTo>
                <a:pt x="2093031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BE658-A37F-4552-8941-D65FED54A8B2}">
      <dsp:nvSpPr>
        <dsp:cNvPr id="0" name=""/>
        <dsp:cNvSpPr/>
      </dsp:nvSpPr>
      <dsp:spPr>
        <a:xfrm>
          <a:off x="3277587" y="1093553"/>
          <a:ext cx="1255818" cy="145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50"/>
              </a:lnTo>
              <a:lnTo>
                <a:pt x="1255818" y="72650"/>
              </a:lnTo>
              <a:lnTo>
                <a:pt x="1255818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0ACCD-EF40-4327-871B-BAD314EF1E06}">
      <dsp:nvSpPr>
        <dsp:cNvPr id="0" name=""/>
        <dsp:cNvSpPr/>
      </dsp:nvSpPr>
      <dsp:spPr>
        <a:xfrm>
          <a:off x="3277587" y="1093553"/>
          <a:ext cx="418606" cy="145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50"/>
              </a:lnTo>
              <a:lnTo>
                <a:pt x="418606" y="72650"/>
              </a:lnTo>
              <a:lnTo>
                <a:pt x="418606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EF727-EDC7-440C-B6A4-83E2756E61C4}">
      <dsp:nvSpPr>
        <dsp:cNvPr id="0" name=""/>
        <dsp:cNvSpPr/>
      </dsp:nvSpPr>
      <dsp:spPr>
        <a:xfrm>
          <a:off x="2858981" y="1093553"/>
          <a:ext cx="418606" cy="145301"/>
        </a:xfrm>
        <a:custGeom>
          <a:avLst/>
          <a:gdLst/>
          <a:ahLst/>
          <a:cxnLst/>
          <a:rect l="0" t="0" r="0" b="0"/>
          <a:pathLst>
            <a:path>
              <a:moveTo>
                <a:pt x="418606" y="0"/>
              </a:moveTo>
              <a:lnTo>
                <a:pt x="418606" y="72650"/>
              </a:lnTo>
              <a:lnTo>
                <a:pt x="0" y="72650"/>
              </a:lnTo>
              <a:lnTo>
                <a:pt x="0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016B4-2102-4CF4-A03B-059BE35C9F01}">
      <dsp:nvSpPr>
        <dsp:cNvPr id="0" name=""/>
        <dsp:cNvSpPr/>
      </dsp:nvSpPr>
      <dsp:spPr>
        <a:xfrm>
          <a:off x="2021768" y="1093553"/>
          <a:ext cx="1255818" cy="145301"/>
        </a:xfrm>
        <a:custGeom>
          <a:avLst/>
          <a:gdLst/>
          <a:ahLst/>
          <a:cxnLst/>
          <a:rect l="0" t="0" r="0" b="0"/>
          <a:pathLst>
            <a:path>
              <a:moveTo>
                <a:pt x="1255818" y="0"/>
              </a:moveTo>
              <a:lnTo>
                <a:pt x="1255818" y="72650"/>
              </a:lnTo>
              <a:lnTo>
                <a:pt x="0" y="72650"/>
              </a:lnTo>
              <a:lnTo>
                <a:pt x="0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B7FF7-3FAF-4107-B057-5B7011E4CA2F}">
      <dsp:nvSpPr>
        <dsp:cNvPr id="0" name=""/>
        <dsp:cNvSpPr/>
      </dsp:nvSpPr>
      <dsp:spPr>
        <a:xfrm>
          <a:off x="1184555" y="1093553"/>
          <a:ext cx="2093031" cy="145301"/>
        </a:xfrm>
        <a:custGeom>
          <a:avLst/>
          <a:gdLst/>
          <a:ahLst/>
          <a:cxnLst/>
          <a:rect l="0" t="0" r="0" b="0"/>
          <a:pathLst>
            <a:path>
              <a:moveTo>
                <a:pt x="2093031" y="0"/>
              </a:moveTo>
              <a:lnTo>
                <a:pt x="2093031" y="72650"/>
              </a:lnTo>
              <a:lnTo>
                <a:pt x="0" y="72650"/>
              </a:lnTo>
              <a:lnTo>
                <a:pt x="0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83063-78E9-40B3-AEDC-5D1364F4342A}">
      <dsp:nvSpPr>
        <dsp:cNvPr id="0" name=""/>
        <dsp:cNvSpPr/>
      </dsp:nvSpPr>
      <dsp:spPr>
        <a:xfrm>
          <a:off x="301623" y="1093553"/>
          <a:ext cx="91440" cy="1453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30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76F9F-ECC8-42F3-ABA8-828F7A93554D}">
      <dsp:nvSpPr>
        <dsp:cNvPr id="0" name=""/>
        <dsp:cNvSpPr/>
      </dsp:nvSpPr>
      <dsp:spPr>
        <a:xfrm>
          <a:off x="1387" y="747598"/>
          <a:ext cx="691911" cy="345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首頁管理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1387" y="747598"/>
        <a:ext cx="691911" cy="345955"/>
      </dsp:txXfrm>
    </dsp:sp>
    <dsp:sp modelId="{CB4B087A-2BE2-48F2-B62A-B02047509D9A}">
      <dsp:nvSpPr>
        <dsp:cNvPr id="0" name=""/>
        <dsp:cNvSpPr/>
      </dsp:nvSpPr>
      <dsp:spPr>
        <a:xfrm>
          <a:off x="1387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區塊管理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1387" y="1238855"/>
        <a:ext cx="691911" cy="345955"/>
      </dsp:txXfrm>
    </dsp:sp>
    <dsp:sp modelId="{D4BB7AC0-4EF9-413C-BBF6-321D994A3ADE}">
      <dsp:nvSpPr>
        <dsp:cNvPr id="0" name=""/>
        <dsp:cNvSpPr/>
      </dsp:nvSpPr>
      <dsp:spPr>
        <a:xfrm>
          <a:off x="2931631" y="747598"/>
          <a:ext cx="691911" cy="345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頁面管理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2931631" y="747598"/>
        <a:ext cx="691911" cy="345955"/>
      </dsp:txXfrm>
    </dsp:sp>
    <dsp:sp modelId="{D0120AC6-07DB-4F16-84C1-387CEC7ABCE5}">
      <dsp:nvSpPr>
        <dsp:cNvPr id="0" name=""/>
        <dsp:cNvSpPr/>
      </dsp:nvSpPr>
      <dsp:spPr>
        <a:xfrm>
          <a:off x="838600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聽說阿龜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838600" y="1238855"/>
        <a:ext cx="691911" cy="345955"/>
      </dsp:txXfrm>
    </dsp:sp>
    <dsp:sp modelId="{92D84CDF-AEE3-41B7-B70C-32FC6AF78BC7}">
      <dsp:nvSpPr>
        <dsp:cNvPr id="0" name=""/>
        <dsp:cNvSpPr/>
      </dsp:nvSpPr>
      <dsp:spPr>
        <a:xfrm>
          <a:off x="1675812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阿龜服務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1675812" y="1238855"/>
        <a:ext cx="691911" cy="345955"/>
      </dsp:txXfrm>
    </dsp:sp>
    <dsp:sp modelId="{6BA61333-4DD7-4910-B3A0-F13D7136B674}">
      <dsp:nvSpPr>
        <dsp:cNvPr id="0" name=""/>
        <dsp:cNvSpPr/>
      </dsp:nvSpPr>
      <dsp:spPr>
        <a:xfrm>
          <a:off x="2513025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阿龜產品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2513025" y="1238855"/>
        <a:ext cx="691911" cy="345955"/>
      </dsp:txXfrm>
    </dsp:sp>
    <dsp:sp modelId="{AAE76BFC-3F83-4B8C-972C-FED93A8072DC}">
      <dsp:nvSpPr>
        <dsp:cNvPr id="0" name=""/>
        <dsp:cNvSpPr/>
      </dsp:nvSpPr>
      <dsp:spPr>
        <a:xfrm>
          <a:off x="3350238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阿龜報導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350238" y="1238855"/>
        <a:ext cx="691911" cy="345955"/>
      </dsp:txXfrm>
    </dsp:sp>
    <dsp:sp modelId="{A99BADFC-5536-4888-BA3A-D4D1B8DEDAF3}">
      <dsp:nvSpPr>
        <dsp:cNvPr id="0" name=""/>
        <dsp:cNvSpPr/>
      </dsp:nvSpPr>
      <dsp:spPr>
        <a:xfrm>
          <a:off x="4187450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案例分享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4187450" y="1238855"/>
        <a:ext cx="691911" cy="345955"/>
      </dsp:txXfrm>
    </dsp:sp>
    <dsp:sp modelId="{628EFA2B-DE4C-4F89-BAE5-CD2C4F6D68CC}">
      <dsp:nvSpPr>
        <dsp:cNvPr id="0" name=""/>
        <dsp:cNvSpPr/>
      </dsp:nvSpPr>
      <dsp:spPr>
        <a:xfrm>
          <a:off x="5024663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常見問題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024663" y="1238855"/>
        <a:ext cx="691911" cy="345955"/>
      </dsp:txXfrm>
    </dsp:sp>
    <dsp:sp modelId="{234DBEBA-8DD9-4F00-A1F6-B5F22AF4AEC3}">
      <dsp:nvSpPr>
        <dsp:cNvPr id="0" name=""/>
        <dsp:cNvSpPr/>
      </dsp:nvSpPr>
      <dsp:spPr>
        <a:xfrm>
          <a:off x="5861875" y="747598"/>
          <a:ext cx="691911" cy="345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成員管理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861875" y="747598"/>
        <a:ext cx="691911" cy="345955"/>
      </dsp:txXfrm>
    </dsp:sp>
    <dsp:sp modelId="{C0C54064-53E2-4E0C-B80F-5C4F7F8142F2}">
      <dsp:nvSpPr>
        <dsp:cNvPr id="0" name=""/>
        <dsp:cNvSpPr/>
      </dsp:nvSpPr>
      <dsp:spPr>
        <a:xfrm>
          <a:off x="5861875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成員列表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861875" y="1238855"/>
        <a:ext cx="691911" cy="345955"/>
      </dsp:txXfrm>
    </dsp:sp>
    <dsp:sp modelId="{FDFEB9C2-F74D-478B-8478-883DB1F64661}">
      <dsp:nvSpPr>
        <dsp:cNvPr id="0" name=""/>
        <dsp:cNvSpPr/>
      </dsp:nvSpPr>
      <dsp:spPr>
        <a:xfrm>
          <a:off x="6699088" y="747598"/>
          <a:ext cx="691911" cy="345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獎項管理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6699088" y="747598"/>
        <a:ext cx="691911" cy="345955"/>
      </dsp:txXfrm>
    </dsp:sp>
    <dsp:sp modelId="{9C3FE375-37A9-43D0-8038-4DC105B887E5}">
      <dsp:nvSpPr>
        <dsp:cNvPr id="0" name=""/>
        <dsp:cNvSpPr/>
      </dsp:nvSpPr>
      <dsp:spPr>
        <a:xfrm>
          <a:off x="6699088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獎項列表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6699088" y="1238855"/>
        <a:ext cx="691911" cy="345955"/>
      </dsp:txXfrm>
    </dsp:sp>
    <dsp:sp modelId="{56D85EF5-3EBD-49C5-81C9-62E4A8C136FB}">
      <dsp:nvSpPr>
        <dsp:cNvPr id="0" name=""/>
        <dsp:cNvSpPr/>
      </dsp:nvSpPr>
      <dsp:spPr>
        <a:xfrm>
          <a:off x="7536301" y="747598"/>
          <a:ext cx="691911" cy="3459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報導管理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7536301" y="747598"/>
        <a:ext cx="691911" cy="345955"/>
      </dsp:txXfrm>
    </dsp:sp>
    <dsp:sp modelId="{022A781A-E373-43AE-A36D-8745B6D71701}">
      <dsp:nvSpPr>
        <dsp:cNvPr id="0" name=""/>
        <dsp:cNvSpPr/>
      </dsp:nvSpPr>
      <dsp:spPr>
        <a:xfrm>
          <a:off x="7536301" y="1238855"/>
          <a:ext cx="691911" cy="3459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報導列表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7536301" y="1238855"/>
        <a:ext cx="691911" cy="345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46EA0-873F-4DD0-A5C2-43DA0EFF8B3B}">
      <dsp:nvSpPr>
        <dsp:cNvPr id="0" name=""/>
        <dsp:cNvSpPr/>
      </dsp:nvSpPr>
      <dsp:spPr>
        <a:xfrm>
          <a:off x="7106973" y="1157460"/>
          <a:ext cx="124367" cy="381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394"/>
              </a:lnTo>
              <a:lnTo>
                <a:pt x="124367" y="38139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E42F7-031B-48CF-96F5-F5F54AF43887}">
      <dsp:nvSpPr>
        <dsp:cNvPr id="0" name=""/>
        <dsp:cNvSpPr/>
      </dsp:nvSpPr>
      <dsp:spPr>
        <a:xfrm>
          <a:off x="6435387" y="568785"/>
          <a:ext cx="1003233" cy="174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57"/>
              </a:lnTo>
              <a:lnTo>
                <a:pt x="1003233" y="87057"/>
              </a:lnTo>
              <a:lnTo>
                <a:pt x="1003233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485BC-80F0-4C30-9FCD-63A55464C011}">
      <dsp:nvSpPr>
        <dsp:cNvPr id="0" name=""/>
        <dsp:cNvSpPr/>
      </dsp:nvSpPr>
      <dsp:spPr>
        <a:xfrm>
          <a:off x="6389667" y="568785"/>
          <a:ext cx="91440" cy="1741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63D26-058D-4B19-BC7E-6BC7217D415A}">
      <dsp:nvSpPr>
        <dsp:cNvPr id="0" name=""/>
        <dsp:cNvSpPr/>
      </dsp:nvSpPr>
      <dsp:spPr>
        <a:xfrm>
          <a:off x="5432153" y="568785"/>
          <a:ext cx="1003233" cy="174114"/>
        </a:xfrm>
        <a:custGeom>
          <a:avLst/>
          <a:gdLst/>
          <a:ahLst/>
          <a:cxnLst/>
          <a:rect l="0" t="0" r="0" b="0"/>
          <a:pathLst>
            <a:path>
              <a:moveTo>
                <a:pt x="1003233" y="0"/>
              </a:moveTo>
              <a:lnTo>
                <a:pt x="1003233" y="87057"/>
              </a:lnTo>
              <a:lnTo>
                <a:pt x="0" y="87057"/>
              </a:lnTo>
              <a:lnTo>
                <a:pt x="0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EF727-EDC7-440C-B6A4-83E2756E61C4}">
      <dsp:nvSpPr>
        <dsp:cNvPr id="0" name=""/>
        <dsp:cNvSpPr/>
      </dsp:nvSpPr>
      <dsp:spPr>
        <a:xfrm>
          <a:off x="4383200" y="568785"/>
          <a:ext cx="91440" cy="1741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5331B-68C1-4A0F-B2F8-5A974BD6A3B5}">
      <dsp:nvSpPr>
        <dsp:cNvPr id="0" name=""/>
        <dsp:cNvSpPr/>
      </dsp:nvSpPr>
      <dsp:spPr>
        <a:xfrm>
          <a:off x="1920836" y="568785"/>
          <a:ext cx="1504850" cy="174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57"/>
              </a:lnTo>
              <a:lnTo>
                <a:pt x="1504850" y="87057"/>
              </a:lnTo>
              <a:lnTo>
                <a:pt x="1504850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5B31F-41A6-4A52-B6EF-2AD468EDA563}">
      <dsp:nvSpPr>
        <dsp:cNvPr id="0" name=""/>
        <dsp:cNvSpPr/>
      </dsp:nvSpPr>
      <dsp:spPr>
        <a:xfrm>
          <a:off x="1920836" y="568785"/>
          <a:ext cx="501616" cy="174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57"/>
              </a:lnTo>
              <a:lnTo>
                <a:pt x="501616" y="87057"/>
              </a:lnTo>
              <a:lnTo>
                <a:pt x="501616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0077A-0E23-48A6-9D57-027677CD32C1}">
      <dsp:nvSpPr>
        <dsp:cNvPr id="0" name=""/>
        <dsp:cNvSpPr/>
      </dsp:nvSpPr>
      <dsp:spPr>
        <a:xfrm>
          <a:off x="1419219" y="568785"/>
          <a:ext cx="501616" cy="174114"/>
        </a:xfrm>
        <a:custGeom>
          <a:avLst/>
          <a:gdLst/>
          <a:ahLst/>
          <a:cxnLst/>
          <a:rect l="0" t="0" r="0" b="0"/>
          <a:pathLst>
            <a:path>
              <a:moveTo>
                <a:pt x="501616" y="0"/>
              </a:moveTo>
              <a:lnTo>
                <a:pt x="501616" y="87057"/>
              </a:lnTo>
              <a:lnTo>
                <a:pt x="0" y="87057"/>
              </a:lnTo>
              <a:lnTo>
                <a:pt x="0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83063-78E9-40B3-AEDC-5D1364F4342A}">
      <dsp:nvSpPr>
        <dsp:cNvPr id="0" name=""/>
        <dsp:cNvSpPr/>
      </dsp:nvSpPr>
      <dsp:spPr>
        <a:xfrm>
          <a:off x="415986" y="568785"/>
          <a:ext cx="1504850" cy="174114"/>
        </a:xfrm>
        <a:custGeom>
          <a:avLst/>
          <a:gdLst/>
          <a:ahLst/>
          <a:cxnLst/>
          <a:rect l="0" t="0" r="0" b="0"/>
          <a:pathLst>
            <a:path>
              <a:moveTo>
                <a:pt x="1504850" y="0"/>
              </a:moveTo>
              <a:lnTo>
                <a:pt x="1504850" y="87057"/>
              </a:lnTo>
              <a:lnTo>
                <a:pt x="0" y="87057"/>
              </a:lnTo>
              <a:lnTo>
                <a:pt x="0" y="1741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76F9F-ECC8-42F3-ABA8-828F7A93554D}">
      <dsp:nvSpPr>
        <dsp:cNvPr id="0" name=""/>
        <dsp:cNvSpPr/>
      </dsp:nvSpPr>
      <dsp:spPr>
        <a:xfrm>
          <a:off x="1506277" y="154226"/>
          <a:ext cx="829118" cy="4145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產品及案例管理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1506277" y="154226"/>
        <a:ext cx="829118" cy="414559"/>
      </dsp:txXfrm>
    </dsp:sp>
    <dsp:sp modelId="{CB4B087A-2BE2-48F2-B62A-B02047509D9A}">
      <dsp:nvSpPr>
        <dsp:cNvPr id="0" name=""/>
        <dsp:cNvSpPr/>
      </dsp:nvSpPr>
      <dsp:spPr>
        <a:xfrm>
          <a:off x="1426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套組管理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1426" y="742900"/>
        <a:ext cx="829118" cy="414559"/>
      </dsp:txXfrm>
    </dsp:sp>
    <dsp:sp modelId="{05C45B5D-5028-463C-9896-E9BA0C96A05E}">
      <dsp:nvSpPr>
        <dsp:cNvPr id="0" name=""/>
        <dsp:cNvSpPr/>
      </dsp:nvSpPr>
      <dsp:spPr>
        <a:xfrm>
          <a:off x="1004660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產品列表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1004660" y="742900"/>
        <a:ext cx="829118" cy="414559"/>
      </dsp:txXfrm>
    </dsp:sp>
    <dsp:sp modelId="{D5B9143C-3385-4D35-8BCB-FFE117BCA850}">
      <dsp:nvSpPr>
        <dsp:cNvPr id="0" name=""/>
        <dsp:cNvSpPr/>
      </dsp:nvSpPr>
      <dsp:spPr>
        <a:xfrm>
          <a:off x="2007894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案例列表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2007894" y="742900"/>
        <a:ext cx="829118" cy="414559"/>
      </dsp:txXfrm>
    </dsp:sp>
    <dsp:sp modelId="{EFBAB2B1-2177-4EC1-868B-DE562D6AE072}">
      <dsp:nvSpPr>
        <dsp:cNvPr id="0" name=""/>
        <dsp:cNvSpPr/>
      </dsp:nvSpPr>
      <dsp:spPr>
        <a:xfrm>
          <a:off x="3011127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案例關鍵字管理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3011127" y="742900"/>
        <a:ext cx="829118" cy="414559"/>
      </dsp:txXfrm>
    </dsp:sp>
    <dsp:sp modelId="{D4BB7AC0-4EF9-413C-BBF6-321D994A3ADE}">
      <dsp:nvSpPr>
        <dsp:cNvPr id="0" name=""/>
        <dsp:cNvSpPr/>
      </dsp:nvSpPr>
      <dsp:spPr>
        <a:xfrm>
          <a:off x="4014361" y="154226"/>
          <a:ext cx="829118" cy="4145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常見問題管理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4014361" y="154226"/>
        <a:ext cx="829118" cy="414559"/>
      </dsp:txXfrm>
    </dsp:sp>
    <dsp:sp modelId="{6BA61333-4DD7-4910-B3A0-F13D7136B674}">
      <dsp:nvSpPr>
        <dsp:cNvPr id="0" name=""/>
        <dsp:cNvSpPr/>
      </dsp:nvSpPr>
      <dsp:spPr>
        <a:xfrm>
          <a:off x="4014361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問題列表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4014361" y="742900"/>
        <a:ext cx="829118" cy="414559"/>
      </dsp:txXfrm>
    </dsp:sp>
    <dsp:sp modelId="{0CFAA1CA-D616-4FEB-A5D1-8D605A86F9B0}">
      <dsp:nvSpPr>
        <dsp:cNvPr id="0" name=""/>
        <dsp:cNvSpPr/>
      </dsp:nvSpPr>
      <dsp:spPr>
        <a:xfrm>
          <a:off x="5017594" y="154226"/>
          <a:ext cx="829118" cy="4145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聯絡資訊管理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017594" y="154226"/>
        <a:ext cx="829118" cy="414559"/>
      </dsp:txXfrm>
    </dsp:sp>
    <dsp:sp modelId="{04FD30A9-4089-4862-B748-AF3860329E0D}">
      <dsp:nvSpPr>
        <dsp:cNvPr id="0" name=""/>
        <dsp:cNvSpPr/>
      </dsp:nvSpPr>
      <dsp:spPr>
        <a:xfrm>
          <a:off x="6020828" y="154226"/>
          <a:ext cx="829118" cy="4145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系統管理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6020828" y="154226"/>
        <a:ext cx="829118" cy="414559"/>
      </dsp:txXfrm>
    </dsp:sp>
    <dsp:sp modelId="{D7A4B6F5-F8F8-4DAA-9A1D-ABFEE6D5C841}">
      <dsp:nvSpPr>
        <dsp:cNvPr id="0" name=""/>
        <dsp:cNvSpPr/>
      </dsp:nvSpPr>
      <dsp:spPr>
        <a:xfrm>
          <a:off x="5017594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個人資料管理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5017594" y="742900"/>
        <a:ext cx="829118" cy="414559"/>
      </dsp:txXfrm>
    </dsp:sp>
    <dsp:sp modelId="{06CC6B9A-5F47-4B9F-BE7E-B043B3053192}">
      <dsp:nvSpPr>
        <dsp:cNvPr id="0" name=""/>
        <dsp:cNvSpPr/>
      </dsp:nvSpPr>
      <dsp:spPr>
        <a:xfrm>
          <a:off x="6020828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帳號管理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6020828" y="742900"/>
        <a:ext cx="829118" cy="414559"/>
      </dsp:txXfrm>
    </dsp:sp>
    <dsp:sp modelId="{5EA130CE-48DA-480E-A576-F0A58B42CB48}">
      <dsp:nvSpPr>
        <dsp:cNvPr id="0" name=""/>
        <dsp:cNvSpPr/>
      </dsp:nvSpPr>
      <dsp:spPr>
        <a:xfrm>
          <a:off x="7024061" y="742900"/>
          <a:ext cx="829118" cy="414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系統管理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7024061" y="742900"/>
        <a:ext cx="829118" cy="414559"/>
      </dsp:txXfrm>
    </dsp:sp>
    <dsp:sp modelId="{A5D1B5C6-7ABD-428E-B69E-23243F8E83EE}">
      <dsp:nvSpPr>
        <dsp:cNvPr id="0" name=""/>
        <dsp:cNvSpPr/>
      </dsp:nvSpPr>
      <dsp:spPr>
        <a:xfrm>
          <a:off x="7231341" y="1331575"/>
          <a:ext cx="829118" cy="4145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900" kern="1200" dirty="0" smtClean="0">
              <a:latin typeface="微軟正黑體" pitchFamily="34" charset="-120"/>
              <a:ea typeface="微軟正黑體" pitchFamily="34" charset="-120"/>
            </a:rPr>
            <a:t>基本設定</a:t>
          </a:r>
          <a:endParaRPr lang="en-US" altLang="zh-TW" sz="900" kern="1200" dirty="0" smtClean="0">
            <a:latin typeface="微軟正黑體" pitchFamily="34" charset="-120"/>
            <a:ea typeface="微軟正黑體" pitchFamily="34" charset="-120"/>
          </a:endParaRPr>
        </a:p>
      </dsp:txBody>
      <dsp:txXfrm>
        <a:off x="7231341" y="1331575"/>
        <a:ext cx="829118" cy="414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51128" y="1923678"/>
            <a:ext cx="6461232" cy="1102519"/>
          </a:xfrm>
        </p:spPr>
        <p:txBody>
          <a:bodyPr anchor="b"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63688" y="3291830"/>
            <a:ext cx="5616624" cy="12037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</a:defRPr>
            </a:lvl1pPr>
            <a:lvl2pPr marL="475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0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6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1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77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52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28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03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41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07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532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9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6290" y="2386347"/>
            <a:ext cx="6657999" cy="689459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6290" y="1261204"/>
            <a:ext cx="66579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754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088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263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9017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772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526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3280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8035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767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86763"/>
            <a:ext cx="4038600" cy="370786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86763"/>
            <a:ext cx="4038600" cy="370786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327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886763"/>
            <a:ext cx="4040188" cy="4798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41" indent="0">
              <a:buNone/>
              <a:defRPr sz="2000" b="1"/>
            </a:lvl2pPr>
            <a:lvl3pPr marL="950881" indent="0">
              <a:buNone/>
              <a:defRPr sz="1900" b="1"/>
            </a:lvl3pPr>
            <a:lvl4pPr marL="1426321" indent="0">
              <a:buNone/>
              <a:defRPr sz="1700" b="1"/>
            </a:lvl4pPr>
            <a:lvl5pPr marL="1901761" indent="0">
              <a:buNone/>
              <a:defRPr sz="1700" b="1"/>
            </a:lvl5pPr>
            <a:lvl6pPr marL="2377202" indent="0">
              <a:buNone/>
              <a:defRPr sz="1700" b="1"/>
            </a:lvl6pPr>
            <a:lvl7pPr marL="2852643" indent="0">
              <a:buNone/>
              <a:defRPr sz="1700" b="1"/>
            </a:lvl7pPr>
            <a:lvl8pPr marL="3328082" indent="0">
              <a:buNone/>
              <a:defRPr sz="1700" b="1"/>
            </a:lvl8pPr>
            <a:lvl9pPr marL="3803523" indent="0">
              <a:buNone/>
              <a:defRPr sz="1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405220"/>
            <a:ext cx="4040188" cy="3189402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886763"/>
            <a:ext cx="4041775" cy="47982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441" indent="0">
              <a:buNone/>
              <a:defRPr sz="2000" b="1"/>
            </a:lvl2pPr>
            <a:lvl3pPr marL="950881" indent="0">
              <a:buNone/>
              <a:defRPr sz="1900" b="1"/>
            </a:lvl3pPr>
            <a:lvl4pPr marL="1426321" indent="0">
              <a:buNone/>
              <a:defRPr sz="1700" b="1"/>
            </a:lvl4pPr>
            <a:lvl5pPr marL="1901761" indent="0">
              <a:buNone/>
              <a:defRPr sz="1700" b="1"/>
            </a:lvl5pPr>
            <a:lvl6pPr marL="2377202" indent="0">
              <a:buNone/>
              <a:defRPr sz="1700" b="1"/>
            </a:lvl6pPr>
            <a:lvl7pPr marL="2852643" indent="0">
              <a:buNone/>
              <a:defRPr sz="1700" b="1"/>
            </a:lvl7pPr>
            <a:lvl8pPr marL="3328082" indent="0">
              <a:buNone/>
              <a:defRPr sz="1700" b="1"/>
            </a:lvl8pPr>
            <a:lvl9pPr marL="3803523" indent="0">
              <a:buNone/>
              <a:defRPr sz="1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1405220"/>
            <a:ext cx="4041775" cy="3189402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090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09077"/>
            <a:ext cx="8136904" cy="388843"/>
          </a:xfrm>
        </p:spPr>
        <p:txBody>
          <a:bodyPr>
            <a:noAutofit/>
          </a:bodyPr>
          <a:lstStyle>
            <a:lvl1pPr algn="l">
              <a:defRPr sz="2800">
                <a:solidFill>
                  <a:srgbClr val="002060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9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39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4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75441" indent="0">
              <a:buNone/>
              <a:defRPr sz="1200"/>
            </a:lvl2pPr>
            <a:lvl3pPr marL="950881" indent="0">
              <a:buNone/>
              <a:defRPr sz="1100"/>
            </a:lvl3pPr>
            <a:lvl4pPr marL="1426321" indent="0">
              <a:buNone/>
              <a:defRPr sz="1000"/>
            </a:lvl4pPr>
            <a:lvl5pPr marL="1901761" indent="0">
              <a:buNone/>
              <a:defRPr sz="1000"/>
            </a:lvl5pPr>
            <a:lvl6pPr marL="2377202" indent="0">
              <a:buNone/>
              <a:defRPr sz="1000"/>
            </a:lvl6pPr>
            <a:lvl7pPr marL="2852643" indent="0">
              <a:buNone/>
              <a:defRPr sz="1000"/>
            </a:lvl7pPr>
            <a:lvl8pPr marL="3328082" indent="0">
              <a:buNone/>
              <a:defRPr sz="1000"/>
            </a:lvl8pPr>
            <a:lvl9pPr marL="380352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275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400"/>
            </a:lvl1pPr>
            <a:lvl2pPr marL="475441" indent="0">
              <a:buNone/>
              <a:defRPr sz="2900"/>
            </a:lvl2pPr>
            <a:lvl3pPr marL="950881" indent="0">
              <a:buNone/>
              <a:defRPr sz="2500"/>
            </a:lvl3pPr>
            <a:lvl4pPr marL="1426321" indent="0">
              <a:buNone/>
              <a:defRPr sz="2000"/>
            </a:lvl4pPr>
            <a:lvl5pPr marL="1901761" indent="0">
              <a:buNone/>
              <a:defRPr sz="2000"/>
            </a:lvl5pPr>
            <a:lvl6pPr marL="2377202" indent="0">
              <a:buNone/>
              <a:defRPr sz="2000"/>
            </a:lvl6pPr>
            <a:lvl7pPr marL="2852643" indent="0">
              <a:buNone/>
              <a:defRPr sz="2000"/>
            </a:lvl7pPr>
            <a:lvl8pPr marL="3328082" indent="0">
              <a:buNone/>
              <a:defRPr sz="2000"/>
            </a:lvl8pPr>
            <a:lvl9pPr marL="3803523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75441" indent="0">
              <a:buNone/>
              <a:defRPr sz="1200"/>
            </a:lvl2pPr>
            <a:lvl3pPr marL="950881" indent="0">
              <a:buNone/>
              <a:defRPr sz="1100"/>
            </a:lvl3pPr>
            <a:lvl4pPr marL="1426321" indent="0">
              <a:buNone/>
              <a:defRPr sz="1000"/>
            </a:lvl4pPr>
            <a:lvl5pPr marL="1901761" indent="0">
              <a:buNone/>
              <a:defRPr sz="1000"/>
            </a:lvl5pPr>
            <a:lvl6pPr marL="2377202" indent="0">
              <a:buNone/>
              <a:defRPr sz="1000"/>
            </a:lvl6pPr>
            <a:lvl7pPr marL="2852643" indent="0">
              <a:buNone/>
              <a:defRPr sz="1000"/>
            </a:lvl7pPr>
            <a:lvl8pPr marL="3328082" indent="0">
              <a:buNone/>
              <a:defRPr sz="1000"/>
            </a:lvl8pPr>
            <a:lvl9pPr marL="380352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C27A6-E094-4107-A248-05354C5E30CB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1871-469F-4ADB-989E-3199923F3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48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09076"/>
            <a:ext cx="8229600" cy="648072"/>
          </a:xfrm>
          <a:prstGeom prst="rect">
            <a:avLst/>
          </a:prstGeom>
        </p:spPr>
        <p:txBody>
          <a:bodyPr vert="horz" lIns="95088" tIns="47544" rIns="95088" bIns="47544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886763"/>
            <a:ext cx="8229600" cy="3707860"/>
          </a:xfrm>
          <a:prstGeom prst="rect">
            <a:avLst/>
          </a:prstGeom>
        </p:spPr>
        <p:txBody>
          <a:bodyPr vert="horz" lIns="95088" tIns="47544" rIns="95088" bIns="4754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1F3C27A6-E094-4107-A248-05354C5E30CB}" type="datetimeFigureOut">
              <a:rPr lang="zh-TW" altLang="en-US" smtClean="0"/>
              <a:pPr/>
              <a:t>2025/6/1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5088" tIns="47544" rIns="95088" bIns="4754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B6F11871-469F-4ADB-989E-3199923F3E4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48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50881" rtl="0" eaLnBrk="1" latinLnBrk="0" hangingPunct="1">
        <a:spcBef>
          <a:spcPct val="0"/>
        </a:spcBef>
        <a:buNone/>
        <a:defRPr sz="4600" b="1" kern="1200">
          <a:solidFill>
            <a:srgbClr val="002060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56581" indent="-356581" algn="l" defTabSz="950881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72590" indent="-297150" algn="l" defTabSz="950881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88601" indent="-237720" algn="l" defTabSz="95088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64042" indent="-237720" algn="l" defTabSz="95088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139481" indent="-237720" algn="l" defTabSz="95088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614922" indent="-237720" algn="l" defTabSz="9508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0362" indent="-237720" algn="l" defTabSz="9508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03" indent="-237720" algn="l" defTabSz="9508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41243" indent="-237720" algn="l" defTabSz="9508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4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088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2632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01761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7202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52643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28082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03523" algn="l" defTabSz="95088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 smtClean="0"/>
              <a:t>阿龜微氣候</a:t>
            </a:r>
            <a:r>
              <a:rPr lang="en-US" altLang="zh-TW" sz="2400" b="0" dirty="0" smtClean="0"/>
              <a:t/>
            </a:r>
            <a:br>
              <a:rPr lang="en-US" altLang="zh-TW" sz="2400" b="0" dirty="0" smtClean="0"/>
            </a:br>
            <a:r>
              <a:rPr lang="zh-TW" altLang="en-US" sz="2400" dirty="0" smtClean="0"/>
              <a:t>網站規劃</a:t>
            </a:r>
            <a:endParaRPr lang="zh-TW" altLang="en-US" sz="2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2025/06/01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97" y="1291644"/>
            <a:ext cx="3047006" cy="65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網站前台架構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817407" y="1141903"/>
            <a:ext cx="1358031" cy="3825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首頁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11560" y="1605968"/>
            <a:ext cx="1134639" cy="38417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200" dirty="0">
                <a:latin typeface="微軟正黑體" pitchFamily="34" charset="-120"/>
                <a:ea typeface="微軟正黑體" pitchFamily="34" charset="-120"/>
              </a:rPr>
              <a:t>聽說阿龜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1938576" y="1605968"/>
            <a:ext cx="1134639" cy="38417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阿龜服務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0" name="圓角矩形 59"/>
          <p:cNvSpPr/>
          <p:nvPr/>
        </p:nvSpPr>
        <p:spPr>
          <a:xfrm>
            <a:off x="611561" y="2083607"/>
            <a:ext cx="1134638" cy="384176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介紹文字</a:t>
            </a:r>
            <a:endParaRPr lang="en-US" altLang="zh-TW" sz="10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r>
              <a:rPr lang="en-US" altLang="zh-TW" sz="10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000" dirty="0">
                <a:latin typeface="微軟正黑體" pitchFamily="34" charset="-120"/>
                <a:ea typeface="微軟正黑體" pitchFamily="34" charset="-120"/>
              </a:rPr>
              <a:t>圖文編輯器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2" name="圓角矩形 51"/>
          <p:cNvSpPr/>
          <p:nvPr/>
        </p:nvSpPr>
        <p:spPr>
          <a:xfrm>
            <a:off x="608992" y="3973615"/>
            <a:ext cx="7772293" cy="2880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/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版權宣告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聯絡資訊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611561" y="2998935"/>
            <a:ext cx="1134638" cy="384176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受獎經歷</a:t>
            </a:r>
            <a:endParaRPr lang="en-US" altLang="zh-TW" sz="1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經歷</a:t>
            </a:r>
            <a:r>
              <a:rPr lang="en-US" altLang="zh-TW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3265597" y="1605968"/>
            <a:ext cx="1134639" cy="38417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阿龜產品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5259200" y="1279173"/>
            <a:ext cx="936104" cy="2350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中文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英文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11561" y="2541271"/>
            <a:ext cx="1134638" cy="384176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成員介紹</a:t>
            </a:r>
            <a:endParaRPr lang="en-US" altLang="zh-TW" sz="10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r>
              <a:rPr lang="zh-TW" altLang="en-US" sz="1000" dirty="0">
                <a:latin typeface="微軟正黑體" pitchFamily="34" charset="-120"/>
                <a:ea typeface="微軟正黑體" pitchFamily="34" charset="-120"/>
              </a:rPr>
              <a:t>成員</a:t>
            </a:r>
            <a:r>
              <a:rPr lang="en-US" altLang="zh-TW" sz="1000" dirty="0"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938576" y="2541271"/>
            <a:ext cx="1134638" cy="38417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相關案例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b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勾選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1938575" y="2083607"/>
            <a:ext cx="1134639" cy="384176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頁面文字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r>
              <a:rPr lang="en-US" altLang="zh-TW" sz="10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000" dirty="0">
                <a:latin typeface="微軟正黑體" pitchFamily="34" charset="-120"/>
                <a:ea typeface="微軟正黑體" pitchFamily="34" charset="-120"/>
              </a:rPr>
              <a:t>圖文編輯器</a:t>
            </a:r>
            <a:r>
              <a:rPr lang="en-US" altLang="zh-TW" sz="1000" dirty="0"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4592613" y="1605968"/>
            <a:ext cx="1134639" cy="38417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阿龜報導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圓角矩形 27"/>
          <p:cNvSpPr/>
          <p:nvPr/>
        </p:nvSpPr>
        <p:spPr>
          <a:xfrm>
            <a:off x="5919630" y="1605968"/>
            <a:ext cx="1134639" cy="38417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案例分享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3265594" y="2085131"/>
            <a:ext cx="1134639" cy="384176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頁面文字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r>
              <a:rPr lang="en-US" altLang="zh-TW" sz="10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000" dirty="0">
                <a:latin typeface="微軟正黑體" pitchFamily="34" charset="-120"/>
                <a:ea typeface="微軟正黑體" pitchFamily="34" charset="-120"/>
              </a:rPr>
              <a:t>圖文編輯器</a:t>
            </a:r>
            <a:r>
              <a:rPr lang="en-US" altLang="zh-TW" sz="1000" dirty="0">
                <a:latin typeface="微軟正黑體" pitchFamily="34" charset="-120"/>
                <a:ea typeface="微軟正黑體" pitchFamily="34" charset="-120"/>
              </a:rPr>
              <a:t>)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4592614" y="2081887"/>
            <a:ext cx="1134638" cy="384176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外連連結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5919631" y="2080136"/>
            <a:ext cx="1134638" cy="384176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關鍵字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914500" y="2537800"/>
            <a:ext cx="1139767" cy="38417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案例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3265595" y="3447721"/>
            <a:ext cx="1134638" cy="38417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相關案例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</a:p>
          <a:p>
            <a:pPr algn="ctr">
              <a:defRPr/>
            </a:pP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000" dirty="0" smtClean="0">
                <a:latin typeface="微軟正黑體" pitchFamily="34" charset="-120"/>
                <a:ea typeface="微軟正黑體" pitchFamily="34" charset="-120"/>
              </a:rPr>
              <a:t>關連帶入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3265595" y="2533318"/>
            <a:ext cx="1134638" cy="384176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套組分類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3260464" y="2990982"/>
            <a:ext cx="1139767" cy="384176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產品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7246646" y="1605968"/>
            <a:ext cx="1134639" cy="384176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200" dirty="0" smtClean="0">
                <a:latin typeface="微軟正黑體" pitchFamily="34" charset="-120"/>
                <a:ea typeface="微軟正黑體" pitchFamily="34" charset="-120"/>
              </a:rPr>
              <a:t>常見問題</a:t>
            </a:r>
            <a:endParaRPr lang="zh-TW" altLang="en-US" sz="12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7246647" y="2081887"/>
            <a:ext cx="1134638" cy="38417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17" tIns="45708" rIns="91417" bIns="45708" anchor="ctr"/>
          <a:lstStyle/>
          <a:p>
            <a:pPr algn="ctr">
              <a:defRPr/>
            </a:pPr>
            <a:r>
              <a:rPr lang="zh-TW" altLang="en-US" sz="1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問題</a:t>
            </a:r>
            <a:r>
              <a:rPr lang="en-US" altLang="zh-TW" sz="10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endParaRPr lang="en-US" altLang="zh-TW" sz="1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3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後台架構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846174"/>
              </p:ext>
            </p:extLst>
          </p:nvPr>
        </p:nvGraphicFramePr>
        <p:xfrm>
          <a:off x="457200" y="887413"/>
          <a:ext cx="8229600" cy="2332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624343"/>
              </p:ext>
            </p:extLst>
          </p:nvPr>
        </p:nvGraphicFramePr>
        <p:xfrm>
          <a:off x="470553" y="2571750"/>
          <a:ext cx="8061887" cy="1900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5361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欄位設定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86762"/>
            <a:ext cx="4038600" cy="434928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1600" dirty="0"/>
              <a:t>頁面</a:t>
            </a:r>
            <a:r>
              <a:rPr lang="zh-TW" altLang="en-US" sz="1600" dirty="0" smtClean="0"/>
              <a:t>管理</a:t>
            </a:r>
            <a:endParaRPr lang="en-US" altLang="zh-TW" sz="1400" dirty="0"/>
          </a:p>
          <a:p>
            <a:pPr lvl="1"/>
            <a:r>
              <a:rPr lang="zh-TW" altLang="en-US" sz="1400" dirty="0" smtClean="0"/>
              <a:t>頁面名稱</a:t>
            </a:r>
            <a:r>
              <a:rPr lang="en-US" altLang="zh-TW" sz="1400" dirty="0" smtClean="0"/>
              <a:t>h1(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  <a:br>
              <a:rPr lang="en-US" altLang="zh-TW" sz="1400" dirty="0" smtClean="0"/>
            </a:br>
            <a:r>
              <a:rPr lang="en-US" altLang="zh-TW" sz="1400" dirty="0" smtClean="0"/>
              <a:t>-</a:t>
            </a:r>
            <a:r>
              <a:rPr lang="zh-TW" altLang="en-US" sz="1400" dirty="0" smtClean="0"/>
              <a:t>用於</a:t>
            </a:r>
            <a:r>
              <a:rPr lang="en-US" altLang="zh-TW" sz="1400" dirty="0" smtClean="0"/>
              <a:t>page title</a:t>
            </a:r>
            <a:r>
              <a:rPr lang="zh-TW" altLang="en-US" sz="1400" dirty="0" smtClean="0"/>
              <a:t>，英文用於網址</a:t>
            </a:r>
            <a:endParaRPr lang="en-US" altLang="zh-TW" sz="1400" dirty="0" smtClean="0"/>
          </a:p>
          <a:p>
            <a:pPr lvl="1"/>
            <a:r>
              <a:rPr lang="zh-TW" altLang="en-US" sz="1400" dirty="0"/>
              <a:t>頁</a:t>
            </a:r>
            <a:r>
              <a:rPr lang="zh-TW" altLang="en-US" sz="1400" dirty="0" smtClean="0"/>
              <a:t>面副標題</a:t>
            </a:r>
            <a:r>
              <a:rPr lang="en-US" altLang="zh-TW" sz="1400" dirty="0" smtClean="0"/>
              <a:t>h5(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 smtClean="0"/>
              <a:t>標題底圖*</a:t>
            </a:r>
            <a:r>
              <a:rPr lang="en-US" altLang="zh-TW" sz="1400" dirty="0" smtClean="0"/>
              <a:t>1</a:t>
            </a:r>
          </a:p>
          <a:p>
            <a:pPr lvl="1"/>
            <a:r>
              <a:rPr lang="zh-TW" altLang="en-US" sz="1400" dirty="0" smtClean="0"/>
              <a:t>圖</a:t>
            </a:r>
            <a:r>
              <a:rPr lang="zh-TW" altLang="en-US" sz="1400" dirty="0"/>
              <a:t>文編輯器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相關案例勾選</a:t>
            </a:r>
            <a:r>
              <a:rPr lang="en-US" altLang="zh-TW" sz="1400" dirty="0"/>
              <a:t>(</a:t>
            </a:r>
            <a:r>
              <a:rPr lang="zh-TW" altLang="en-US" sz="1400" dirty="0"/>
              <a:t>複選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/>
              <a:t>權重</a:t>
            </a:r>
            <a:r>
              <a:rPr lang="zh-TW" altLang="en-US" sz="1400" dirty="0" smtClean="0"/>
              <a:t>順序</a:t>
            </a:r>
            <a:r>
              <a:rPr lang="en-US" altLang="zh-TW" sz="1400" dirty="0"/>
              <a:t>(</a:t>
            </a:r>
            <a:r>
              <a:rPr lang="zh-TW" altLang="en-US" sz="1400" dirty="0"/>
              <a:t>權重</a:t>
            </a:r>
            <a:r>
              <a:rPr lang="en-US" altLang="zh-TW" sz="1400" dirty="0"/>
              <a:t>&gt;</a:t>
            </a:r>
            <a:r>
              <a:rPr lang="zh-TW" altLang="en-US" sz="1400" dirty="0"/>
              <a:t>新</a:t>
            </a:r>
            <a:r>
              <a:rPr lang="en-US" altLang="zh-TW" sz="1400" dirty="0"/>
              <a:t>&gt;</a:t>
            </a:r>
            <a:r>
              <a:rPr lang="zh-TW" altLang="en-US" sz="1400" dirty="0"/>
              <a:t>舊</a:t>
            </a:r>
            <a:r>
              <a:rPr lang="en-US" altLang="zh-TW" sz="1400" dirty="0"/>
              <a:t>)</a:t>
            </a:r>
          </a:p>
          <a:p>
            <a:pPr lvl="1"/>
            <a:endParaRPr lang="en-US" altLang="zh-TW" sz="1600" dirty="0" smtClean="0"/>
          </a:p>
          <a:p>
            <a:r>
              <a:rPr lang="zh-TW" altLang="en-US" sz="1600" dirty="0" smtClean="0"/>
              <a:t>成員管理</a:t>
            </a:r>
            <a:endParaRPr lang="en-US" altLang="zh-TW" sz="1600" dirty="0" smtClean="0"/>
          </a:p>
          <a:p>
            <a:pPr lvl="1"/>
            <a:r>
              <a:rPr lang="zh-TW" altLang="en-US" sz="1400" dirty="0"/>
              <a:t>圖片*</a:t>
            </a:r>
            <a:r>
              <a:rPr lang="en-US" altLang="zh-TW" sz="1400" dirty="0" smtClean="0"/>
              <a:t>1</a:t>
            </a:r>
          </a:p>
          <a:p>
            <a:pPr lvl="1"/>
            <a:r>
              <a:rPr lang="zh-TW" altLang="en-US" sz="1400" dirty="0" smtClean="0"/>
              <a:t>姓名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中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英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 smtClean="0"/>
              <a:t>職稱</a:t>
            </a:r>
            <a:endParaRPr lang="en-US" altLang="zh-TW" sz="1400" dirty="0" smtClean="0"/>
          </a:p>
          <a:p>
            <a:pPr lvl="1"/>
            <a:r>
              <a:rPr lang="zh-TW" altLang="en-US" sz="1400" dirty="0"/>
              <a:t>權重</a:t>
            </a:r>
            <a:r>
              <a:rPr lang="zh-TW" altLang="en-US" sz="1400" dirty="0" smtClean="0"/>
              <a:t>順序</a:t>
            </a:r>
            <a:r>
              <a:rPr lang="en-US" altLang="zh-TW" sz="1400" dirty="0"/>
              <a:t>(</a:t>
            </a:r>
            <a:r>
              <a:rPr lang="zh-TW" altLang="en-US" sz="1400" dirty="0"/>
              <a:t>權重</a:t>
            </a:r>
            <a:r>
              <a:rPr lang="en-US" altLang="zh-TW" sz="1400" dirty="0"/>
              <a:t>&gt;</a:t>
            </a:r>
            <a:r>
              <a:rPr lang="zh-TW" altLang="en-US" sz="1400" dirty="0"/>
              <a:t>新</a:t>
            </a:r>
            <a:r>
              <a:rPr lang="en-US" altLang="zh-TW" sz="1400" dirty="0"/>
              <a:t>&gt;</a:t>
            </a:r>
            <a:r>
              <a:rPr lang="zh-TW" altLang="en-US" sz="1400" dirty="0"/>
              <a:t>舊</a:t>
            </a:r>
            <a:r>
              <a:rPr lang="en-US" altLang="zh-TW" sz="1400" dirty="0"/>
              <a:t>)</a:t>
            </a:r>
            <a:endParaRPr lang="en-US" altLang="zh-TW" sz="1400" dirty="0" smtClean="0"/>
          </a:p>
          <a:p>
            <a:pPr lvl="1"/>
            <a:endParaRPr lang="en-US" altLang="zh-TW" sz="1400" dirty="0" smtClean="0"/>
          </a:p>
          <a:p>
            <a:r>
              <a:rPr lang="zh-TW" altLang="en-US" sz="1600" dirty="0"/>
              <a:t>常見問題管理</a:t>
            </a:r>
            <a:endParaRPr lang="en-US" altLang="zh-TW" sz="1400" dirty="0"/>
          </a:p>
          <a:p>
            <a:pPr lvl="1"/>
            <a:r>
              <a:rPr lang="zh-TW" altLang="en-US" sz="1400" dirty="0"/>
              <a:t>標題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解答圖文編輯器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/>
              <a:t>權重</a:t>
            </a:r>
            <a:r>
              <a:rPr lang="zh-TW" altLang="en-US" sz="1400" dirty="0" smtClean="0"/>
              <a:t>順序</a:t>
            </a:r>
            <a:r>
              <a:rPr lang="en-US" altLang="zh-TW" sz="1400" dirty="0"/>
              <a:t>(</a:t>
            </a:r>
            <a:r>
              <a:rPr lang="zh-TW" altLang="en-US" sz="1400" dirty="0"/>
              <a:t>權重</a:t>
            </a:r>
            <a:r>
              <a:rPr lang="en-US" altLang="zh-TW" sz="1400" dirty="0"/>
              <a:t>&gt;</a:t>
            </a:r>
            <a:r>
              <a:rPr lang="zh-TW" altLang="en-US" sz="1400" dirty="0"/>
              <a:t>新</a:t>
            </a:r>
            <a:r>
              <a:rPr lang="en-US" altLang="zh-TW" sz="1400" dirty="0"/>
              <a:t>&gt;</a:t>
            </a:r>
            <a:r>
              <a:rPr lang="zh-TW" altLang="en-US" sz="1400" dirty="0"/>
              <a:t>舊</a:t>
            </a:r>
            <a:r>
              <a:rPr lang="en-US" altLang="zh-TW" sz="1400" dirty="0"/>
              <a:t>)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86762"/>
            <a:ext cx="4038600" cy="4205267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1600" dirty="0"/>
              <a:t>獎項管理</a:t>
            </a:r>
            <a:endParaRPr lang="en-US" altLang="zh-TW" sz="1400" dirty="0"/>
          </a:p>
          <a:p>
            <a:pPr lvl="1"/>
            <a:r>
              <a:rPr lang="zh-TW" altLang="en-US" sz="1400" dirty="0"/>
              <a:t>圖片*</a:t>
            </a:r>
            <a:r>
              <a:rPr lang="en-US" altLang="zh-TW" sz="1400" dirty="0"/>
              <a:t>1</a:t>
            </a:r>
          </a:p>
          <a:p>
            <a:pPr lvl="1"/>
            <a:r>
              <a:rPr lang="zh-TW" altLang="en-US" sz="1400" dirty="0"/>
              <a:t>標題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副標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 smtClean="0">
                <a:solidFill>
                  <a:schemeClr val="accent1"/>
                </a:solidFill>
              </a:rPr>
              <a:t>連結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pPr lvl="1"/>
            <a:r>
              <a:rPr lang="zh-TW" altLang="en-US" sz="1400" dirty="0"/>
              <a:t>權重</a:t>
            </a:r>
            <a:r>
              <a:rPr lang="zh-TW" altLang="en-US" sz="1400" dirty="0" smtClean="0"/>
              <a:t>順序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權重</a:t>
            </a:r>
            <a:r>
              <a:rPr lang="en-US" altLang="zh-TW" sz="1400" dirty="0" smtClean="0"/>
              <a:t>&gt;</a:t>
            </a:r>
            <a:r>
              <a:rPr lang="zh-TW" altLang="en-US" sz="1400" dirty="0" smtClean="0"/>
              <a:t>新</a:t>
            </a:r>
            <a:r>
              <a:rPr lang="en-US" altLang="zh-TW" sz="1400" dirty="0" smtClean="0"/>
              <a:t>&gt;</a:t>
            </a:r>
            <a:r>
              <a:rPr lang="zh-TW" altLang="en-US" sz="1400" dirty="0" smtClean="0"/>
              <a:t>舊</a:t>
            </a:r>
            <a:r>
              <a:rPr lang="en-US" altLang="zh-TW" sz="1400" dirty="0" smtClean="0"/>
              <a:t>)</a:t>
            </a:r>
            <a:endParaRPr lang="en-US" altLang="zh-TW" sz="1400" dirty="0" smtClean="0">
              <a:solidFill>
                <a:schemeClr val="accent1"/>
              </a:solidFill>
            </a:endParaRPr>
          </a:p>
          <a:p>
            <a:pPr lvl="1"/>
            <a:endParaRPr lang="en-US" altLang="zh-TW" sz="1400" dirty="0"/>
          </a:p>
          <a:p>
            <a:r>
              <a:rPr lang="zh-TW" altLang="en-US" sz="1600" dirty="0" smtClean="0"/>
              <a:t>報導</a:t>
            </a:r>
            <a:r>
              <a:rPr lang="zh-TW" altLang="en-US" sz="1600" dirty="0"/>
              <a:t>管理</a:t>
            </a:r>
            <a:endParaRPr lang="en-US" altLang="zh-TW" sz="1400" dirty="0"/>
          </a:p>
          <a:p>
            <a:pPr lvl="1"/>
            <a:r>
              <a:rPr lang="zh-TW" altLang="en-US" sz="1400" dirty="0"/>
              <a:t>圖片*</a:t>
            </a:r>
            <a:r>
              <a:rPr lang="en-US" altLang="zh-TW" sz="1400" dirty="0"/>
              <a:t>1</a:t>
            </a:r>
          </a:p>
          <a:p>
            <a:pPr lvl="1"/>
            <a:r>
              <a:rPr lang="zh-TW" altLang="en-US" sz="1400" dirty="0"/>
              <a:t>標題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副標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/>
              <a:t>日期</a:t>
            </a:r>
            <a:endParaRPr lang="en-US" altLang="zh-TW" sz="1400" dirty="0"/>
          </a:p>
          <a:p>
            <a:pPr lvl="1"/>
            <a:r>
              <a:rPr lang="zh-TW" altLang="en-US" sz="1400" dirty="0" smtClean="0"/>
              <a:t>連結</a:t>
            </a:r>
            <a:endParaRPr lang="en-US" altLang="zh-TW" sz="1400" dirty="0" smtClean="0"/>
          </a:p>
          <a:p>
            <a:pPr lvl="1"/>
            <a:r>
              <a:rPr lang="zh-TW" altLang="en-US" sz="1400" dirty="0"/>
              <a:t>權重</a:t>
            </a:r>
            <a:r>
              <a:rPr lang="zh-TW" altLang="en-US" sz="1400" dirty="0" smtClean="0"/>
              <a:t>順序</a:t>
            </a:r>
            <a:r>
              <a:rPr lang="en-US" altLang="zh-TW" sz="1400" dirty="0"/>
              <a:t>(</a:t>
            </a:r>
            <a:r>
              <a:rPr lang="zh-TW" altLang="en-US" sz="1400" dirty="0"/>
              <a:t>權重</a:t>
            </a:r>
            <a:r>
              <a:rPr lang="en-US" altLang="zh-TW" sz="1400" dirty="0"/>
              <a:t>&gt;</a:t>
            </a:r>
            <a:r>
              <a:rPr lang="zh-TW" altLang="en-US" sz="1400" dirty="0"/>
              <a:t>新</a:t>
            </a:r>
            <a:r>
              <a:rPr lang="en-US" altLang="zh-TW" sz="1400" dirty="0"/>
              <a:t>&gt;</a:t>
            </a:r>
            <a:r>
              <a:rPr lang="zh-TW" altLang="en-US" sz="1400" dirty="0"/>
              <a:t>舊</a:t>
            </a:r>
            <a:r>
              <a:rPr lang="en-US" altLang="zh-TW" sz="1400" dirty="0"/>
              <a:t>)</a:t>
            </a:r>
          </a:p>
          <a:p>
            <a:pPr marL="475440" lvl="1" indent="0">
              <a:buNone/>
            </a:pPr>
            <a:endParaRPr lang="en-US" altLang="zh-TW" sz="1400" dirty="0"/>
          </a:p>
          <a:p>
            <a:r>
              <a:rPr lang="zh-TW" altLang="en-US" sz="1600" dirty="0"/>
              <a:t>聯絡資訊管理</a:t>
            </a:r>
            <a:endParaRPr lang="en-US" altLang="zh-TW" sz="1400" dirty="0"/>
          </a:p>
          <a:p>
            <a:pPr lvl="1"/>
            <a:r>
              <a:rPr lang="zh-TW" altLang="en-US" sz="1400" dirty="0"/>
              <a:t>地址</a:t>
            </a:r>
            <a:r>
              <a:rPr lang="en-US" altLang="zh-TW" sz="1400" dirty="0"/>
              <a:t>/</a:t>
            </a:r>
            <a:r>
              <a:rPr lang="zh-TW" altLang="en-US" sz="1400" dirty="0"/>
              <a:t>電話</a:t>
            </a:r>
            <a:r>
              <a:rPr lang="en-US" altLang="zh-TW" sz="1400" dirty="0"/>
              <a:t>/Email/</a:t>
            </a:r>
            <a:r>
              <a:rPr lang="zh-TW" altLang="en-US" sz="1400" dirty="0" smtClean="0"/>
              <a:t>聯絡人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中</a:t>
            </a:r>
            <a:r>
              <a:rPr lang="en-US" altLang="zh-TW" sz="1400" dirty="0" smtClean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pPr lvl="1"/>
            <a:r>
              <a:rPr lang="zh-TW" altLang="en-US" sz="1400" dirty="0"/>
              <a:t>社群</a:t>
            </a:r>
            <a:r>
              <a:rPr lang="zh-TW" altLang="en-US" sz="1400" dirty="0" smtClean="0"/>
              <a:t>連結：</a:t>
            </a:r>
            <a:r>
              <a:rPr lang="en-US" altLang="zh-TW" sz="1300" dirty="0" smtClean="0"/>
              <a:t>FB </a:t>
            </a:r>
            <a:r>
              <a:rPr lang="en-US" altLang="zh-TW" sz="1300" dirty="0"/>
              <a:t>/ Line </a:t>
            </a:r>
            <a:r>
              <a:rPr lang="en-US" altLang="zh-TW" sz="1300" dirty="0" smtClean="0"/>
              <a:t>/</a:t>
            </a:r>
            <a:r>
              <a:rPr lang="zh-TW" altLang="en-US" sz="1300" dirty="0" smtClean="0"/>
              <a:t> </a:t>
            </a:r>
            <a:r>
              <a:rPr lang="en-US" altLang="zh-TW" sz="1300" dirty="0" smtClean="0"/>
              <a:t>X</a:t>
            </a:r>
            <a:r>
              <a:rPr lang="zh-TW" altLang="en-US" sz="1300" dirty="0" smtClean="0"/>
              <a:t> </a:t>
            </a:r>
            <a:r>
              <a:rPr lang="en-US" altLang="zh-TW" sz="1300" dirty="0" smtClean="0"/>
              <a:t>/ LinkedIn </a:t>
            </a:r>
            <a:r>
              <a:rPr lang="en-US" altLang="zh-TW" sz="1300" dirty="0"/>
              <a:t>/ IG / </a:t>
            </a:r>
            <a:r>
              <a:rPr lang="en-US" altLang="zh-TW" sz="1300" dirty="0" smtClean="0"/>
              <a:t>YT</a:t>
            </a:r>
          </a:p>
          <a:p>
            <a:pPr lvl="1"/>
            <a:r>
              <a:rPr lang="zh-TW" altLang="en-US" sz="1300" dirty="0"/>
              <a:t>平台連結</a:t>
            </a:r>
            <a:endParaRPr lang="en-US" altLang="zh-TW" sz="1300" dirty="0"/>
          </a:p>
          <a:p>
            <a:pPr lvl="1"/>
            <a:endParaRPr lang="en-US" altLang="zh-TW" sz="1400" dirty="0" smtClean="0"/>
          </a:p>
        </p:txBody>
      </p:sp>
    </p:spTree>
    <p:extLst>
      <p:ext uri="{BB962C8B-B14F-4D97-AF65-F5344CB8AC3E}">
        <p14:creationId xmlns:p14="http://schemas.microsoft.com/office/powerpoint/2010/main" val="6475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欄位設定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86762"/>
            <a:ext cx="4038600" cy="3989243"/>
          </a:xfrm>
        </p:spPr>
        <p:txBody>
          <a:bodyPr>
            <a:normAutofit lnSpcReduction="10000"/>
          </a:bodyPr>
          <a:lstStyle/>
          <a:p>
            <a:r>
              <a:rPr lang="zh-TW" altLang="en-US" sz="1600" dirty="0" smtClean="0"/>
              <a:t>套組管理</a:t>
            </a:r>
            <a:endParaRPr lang="en-US" altLang="zh-TW" sz="1600" dirty="0"/>
          </a:p>
          <a:p>
            <a:pPr lvl="1"/>
            <a:r>
              <a:rPr lang="zh-TW" altLang="en-US" sz="1400" dirty="0" smtClean="0"/>
              <a:t>套組名稱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  <a:br>
              <a:rPr lang="en-US" altLang="zh-TW" sz="1400" dirty="0" smtClean="0"/>
            </a:br>
            <a:r>
              <a:rPr lang="en-US" altLang="zh-TW" sz="1400" dirty="0" smtClean="0"/>
              <a:t>(</a:t>
            </a:r>
            <a:r>
              <a:rPr lang="zh-TW" altLang="en-US" sz="1400" dirty="0" smtClean="0"/>
              <a:t>英文</a:t>
            </a:r>
            <a:r>
              <a:rPr lang="zh-TW" altLang="en-US" sz="1400" dirty="0"/>
              <a:t>用於</a:t>
            </a:r>
            <a:r>
              <a:rPr lang="zh-TW" altLang="en-US" sz="1400" dirty="0" smtClean="0"/>
              <a:t>網址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 smtClean="0"/>
              <a:t>介紹</a:t>
            </a:r>
            <a:r>
              <a:rPr lang="zh-TW" altLang="en-US" sz="1400" dirty="0"/>
              <a:t>圖文編輯器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 smtClean="0"/>
              <a:t>規格下載連結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權重順序</a:t>
            </a:r>
            <a:r>
              <a:rPr lang="en-US" altLang="zh-TW" sz="1400" dirty="0"/>
              <a:t>(</a:t>
            </a:r>
            <a:r>
              <a:rPr lang="zh-TW" altLang="en-US" sz="1400" dirty="0"/>
              <a:t>權重</a:t>
            </a:r>
            <a:r>
              <a:rPr lang="en-US" altLang="zh-TW" sz="1400" dirty="0"/>
              <a:t>&gt;</a:t>
            </a:r>
            <a:r>
              <a:rPr lang="zh-TW" altLang="en-US" sz="1400" dirty="0"/>
              <a:t>新</a:t>
            </a:r>
            <a:r>
              <a:rPr lang="en-US" altLang="zh-TW" sz="1400" dirty="0"/>
              <a:t>&gt;</a:t>
            </a:r>
            <a:r>
              <a:rPr lang="zh-TW" altLang="en-US" sz="1400" dirty="0"/>
              <a:t>舊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pPr lvl="1"/>
            <a:endParaRPr lang="en-US" altLang="zh-TW" sz="1600" dirty="0" smtClean="0"/>
          </a:p>
          <a:p>
            <a:r>
              <a:rPr lang="zh-TW" altLang="en-US" sz="1600" dirty="0" smtClean="0"/>
              <a:t>產品管理</a:t>
            </a:r>
            <a:endParaRPr lang="en-US" altLang="zh-TW" sz="1400" dirty="0"/>
          </a:p>
          <a:p>
            <a:pPr lvl="1"/>
            <a:r>
              <a:rPr lang="zh-TW" altLang="en-US" sz="1400" dirty="0" smtClean="0"/>
              <a:t>圖片*</a:t>
            </a:r>
            <a:r>
              <a:rPr lang="en-US" altLang="zh-TW" sz="1400" dirty="0" smtClean="0"/>
              <a:t>n</a:t>
            </a:r>
            <a:endParaRPr lang="en-US" altLang="zh-TW" sz="1400" dirty="0"/>
          </a:p>
          <a:p>
            <a:pPr lvl="1"/>
            <a:r>
              <a:rPr lang="zh-TW" altLang="en-US" sz="1400" dirty="0" smtClean="0"/>
              <a:t>標題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 </a:t>
            </a:r>
            <a:br>
              <a:rPr lang="en-US" altLang="zh-TW" sz="1400" dirty="0"/>
            </a:br>
            <a:r>
              <a:rPr lang="en-US" altLang="zh-TW" sz="1400" dirty="0"/>
              <a:t>(</a:t>
            </a:r>
            <a:r>
              <a:rPr lang="zh-TW" altLang="en-US" sz="1400" dirty="0"/>
              <a:t>英文用於網址</a:t>
            </a:r>
            <a:r>
              <a:rPr lang="en-US" altLang="zh-TW" sz="1400" dirty="0"/>
              <a:t>)</a:t>
            </a:r>
            <a:endParaRPr lang="en-US" altLang="zh-TW" sz="1400" dirty="0"/>
          </a:p>
          <a:p>
            <a:pPr lvl="1"/>
            <a:r>
              <a:rPr lang="zh-TW" altLang="en-US" sz="1400" dirty="0"/>
              <a:t>副</a:t>
            </a:r>
            <a:r>
              <a:rPr lang="zh-TW" altLang="en-US" sz="1400" dirty="0" smtClean="0"/>
              <a:t>標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介紹圖文</a:t>
            </a:r>
            <a:r>
              <a:rPr lang="zh-TW" altLang="en-US" sz="1400" dirty="0" smtClean="0"/>
              <a:t>編輯器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 smtClean="0"/>
              <a:t>套組勾</a:t>
            </a:r>
            <a:r>
              <a:rPr lang="zh-TW" altLang="en-US" sz="1400" dirty="0"/>
              <a:t>選</a:t>
            </a:r>
            <a:r>
              <a:rPr lang="en-US" altLang="zh-TW" sz="1400" dirty="0"/>
              <a:t>(</a:t>
            </a:r>
            <a:r>
              <a:rPr lang="zh-TW" altLang="en-US" sz="1400" dirty="0"/>
              <a:t>複選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規格下載</a:t>
            </a:r>
            <a:r>
              <a:rPr lang="zh-TW" altLang="en-US" sz="1400" dirty="0" smtClean="0"/>
              <a:t>連結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權重順序</a:t>
            </a:r>
            <a:r>
              <a:rPr lang="en-US" altLang="zh-TW" sz="1400" dirty="0"/>
              <a:t>(</a:t>
            </a:r>
            <a:r>
              <a:rPr lang="zh-TW" altLang="en-US" sz="1400" dirty="0"/>
              <a:t>權重</a:t>
            </a:r>
            <a:r>
              <a:rPr lang="en-US" altLang="zh-TW" sz="1400" dirty="0"/>
              <a:t>&gt;</a:t>
            </a:r>
            <a:r>
              <a:rPr lang="zh-TW" altLang="en-US" sz="1400" dirty="0"/>
              <a:t>新</a:t>
            </a:r>
            <a:r>
              <a:rPr lang="en-US" altLang="zh-TW" sz="1400" dirty="0"/>
              <a:t>&gt;</a:t>
            </a:r>
            <a:r>
              <a:rPr lang="zh-TW" altLang="en-US" sz="1400" dirty="0"/>
              <a:t>舊</a:t>
            </a:r>
            <a:r>
              <a:rPr lang="en-US" altLang="zh-TW" sz="1400" dirty="0" smtClean="0"/>
              <a:t>)</a:t>
            </a:r>
            <a:endParaRPr lang="en-US" altLang="zh-TW" sz="1400" dirty="0"/>
          </a:p>
          <a:p>
            <a:pPr lvl="1"/>
            <a:endParaRPr lang="en-US" altLang="zh-TW" sz="1400" dirty="0"/>
          </a:p>
          <a:p>
            <a:pPr lvl="1"/>
            <a:endParaRPr lang="en-US" altLang="zh-TW" sz="1400" dirty="0"/>
          </a:p>
          <a:p>
            <a:pPr lvl="1"/>
            <a:endParaRPr lang="en-US" altLang="zh-TW" sz="1400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1600" dirty="0" smtClean="0"/>
              <a:t>案例</a:t>
            </a:r>
            <a:r>
              <a:rPr lang="zh-TW" altLang="en-US" sz="1600" dirty="0"/>
              <a:t>管理</a:t>
            </a:r>
            <a:endParaRPr lang="en-US" altLang="zh-TW" sz="1600" dirty="0"/>
          </a:p>
          <a:p>
            <a:pPr lvl="1"/>
            <a:r>
              <a:rPr lang="zh-TW" altLang="en-US" sz="1400" dirty="0"/>
              <a:t>圖片*</a:t>
            </a:r>
            <a:r>
              <a:rPr lang="en-US" altLang="zh-TW" sz="1400" dirty="0"/>
              <a:t>1</a:t>
            </a:r>
          </a:p>
          <a:p>
            <a:pPr lvl="1"/>
            <a:r>
              <a:rPr lang="zh-TW" altLang="en-US" sz="1400" dirty="0"/>
              <a:t>標題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 smtClean="0"/>
              <a:t>簡介</a:t>
            </a:r>
            <a:r>
              <a:rPr lang="zh-TW" altLang="en-US" sz="1400" dirty="0"/>
              <a:t>圖文編輯器</a:t>
            </a:r>
            <a:r>
              <a:rPr lang="en-US" altLang="zh-TW" sz="1400" dirty="0"/>
              <a:t>(</a:t>
            </a:r>
            <a:r>
              <a:rPr lang="zh-TW" altLang="en-US" sz="1400" dirty="0"/>
              <a:t>中</a:t>
            </a:r>
            <a:r>
              <a:rPr lang="en-US" altLang="zh-TW" sz="1400" dirty="0"/>
              <a:t>/</a:t>
            </a:r>
            <a:r>
              <a:rPr lang="zh-TW" altLang="en-US" sz="1400" dirty="0"/>
              <a:t>英</a:t>
            </a:r>
            <a:r>
              <a:rPr lang="en-US" altLang="zh-TW" sz="1400" dirty="0"/>
              <a:t>)</a:t>
            </a:r>
          </a:p>
          <a:p>
            <a:pPr lvl="1"/>
            <a:r>
              <a:rPr lang="zh-TW" altLang="en-US" sz="1400" dirty="0"/>
              <a:t>外連連結</a:t>
            </a:r>
            <a:endParaRPr lang="en-US" altLang="zh-TW" sz="1400" dirty="0"/>
          </a:p>
          <a:p>
            <a:pPr lvl="1"/>
            <a:r>
              <a:rPr lang="zh-TW" altLang="en-US" sz="1400" dirty="0" smtClean="0"/>
              <a:t>關鍵字勾</a:t>
            </a:r>
            <a:r>
              <a:rPr lang="zh-TW" altLang="en-US" sz="1400" dirty="0"/>
              <a:t>選</a:t>
            </a:r>
            <a:r>
              <a:rPr lang="en-US" altLang="zh-TW" sz="1400" dirty="0"/>
              <a:t>(</a:t>
            </a:r>
            <a:r>
              <a:rPr lang="zh-TW" altLang="en-US" sz="1400" dirty="0"/>
              <a:t>複選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/>
              <a:t>套組勾</a:t>
            </a:r>
            <a:r>
              <a:rPr lang="zh-TW" altLang="en-US" sz="1400" dirty="0" smtClean="0"/>
              <a:t>選</a:t>
            </a:r>
            <a:r>
              <a:rPr lang="en-US" altLang="zh-TW" sz="1400" dirty="0"/>
              <a:t>(</a:t>
            </a:r>
            <a:r>
              <a:rPr lang="zh-TW" altLang="en-US" sz="1400" dirty="0"/>
              <a:t>複選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/>
              <a:t>首頁顯示勾</a:t>
            </a:r>
            <a:r>
              <a:rPr lang="zh-TW" altLang="en-US" sz="1400" dirty="0" smtClean="0"/>
              <a:t>選</a:t>
            </a:r>
            <a:endParaRPr lang="en-US" altLang="zh-TW" sz="1400" dirty="0"/>
          </a:p>
          <a:p>
            <a:pPr lvl="1"/>
            <a:r>
              <a:rPr lang="zh-TW" altLang="en-US" sz="1400" dirty="0"/>
              <a:t>權重順序</a:t>
            </a:r>
            <a:r>
              <a:rPr lang="en-US" altLang="zh-TW" sz="1400" dirty="0"/>
              <a:t>(</a:t>
            </a:r>
            <a:r>
              <a:rPr lang="zh-TW" altLang="en-US" sz="1400" dirty="0"/>
              <a:t>權重</a:t>
            </a:r>
            <a:r>
              <a:rPr lang="en-US" altLang="zh-TW" sz="1400" dirty="0"/>
              <a:t>&gt;</a:t>
            </a:r>
            <a:r>
              <a:rPr lang="zh-TW" altLang="en-US" sz="1400" dirty="0"/>
              <a:t>新</a:t>
            </a:r>
            <a:r>
              <a:rPr lang="en-US" altLang="zh-TW" sz="1400" dirty="0"/>
              <a:t>&gt;</a:t>
            </a:r>
            <a:r>
              <a:rPr lang="zh-TW" altLang="en-US" sz="1400" dirty="0"/>
              <a:t>舊</a:t>
            </a:r>
            <a:r>
              <a:rPr lang="en-US" altLang="zh-TW" sz="1400" dirty="0"/>
              <a:t>)</a:t>
            </a:r>
          </a:p>
          <a:p>
            <a:pPr lvl="1"/>
            <a:endParaRPr lang="en-US" altLang="zh-TW" sz="1400" dirty="0"/>
          </a:p>
          <a:p>
            <a:pPr lvl="1"/>
            <a:endParaRPr lang="en-US" altLang="zh-TW" sz="1400" dirty="0" smtClean="0"/>
          </a:p>
          <a:p>
            <a:r>
              <a:rPr lang="zh-TW" altLang="en-US" sz="1600" dirty="0" smtClean="0"/>
              <a:t>案例</a:t>
            </a:r>
            <a:r>
              <a:rPr lang="zh-TW" altLang="en-US" sz="1600" dirty="0"/>
              <a:t>關鍵字</a:t>
            </a:r>
            <a:r>
              <a:rPr lang="zh-TW" altLang="en-US" sz="1600" dirty="0" smtClean="0"/>
              <a:t>管理</a:t>
            </a:r>
            <a:endParaRPr lang="en-US" altLang="zh-TW" sz="1600" dirty="0" smtClean="0"/>
          </a:p>
          <a:p>
            <a:pPr lvl="1"/>
            <a:r>
              <a:rPr lang="zh-TW" altLang="en-US" sz="1400" dirty="0" smtClean="0"/>
              <a:t>關鍵字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中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英</a:t>
            </a:r>
            <a:r>
              <a:rPr lang="en-US" altLang="zh-TW" sz="1400" dirty="0" smtClean="0"/>
              <a:t>)</a:t>
            </a:r>
          </a:p>
          <a:p>
            <a:pPr lvl="1"/>
            <a:r>
              <a:rPr lang="zh-TW" altLang="en-US" sz="1400" dirty="0" smtClean="0"/>
              <a:t>權重</a:t>
            </a:r>
            <a:r>
              <a:rPr lang="en-US" altLang="zh-TW" sz="1400" dirty="0" smtClean="0"/>
              <a:t>&gt;</a:t>
            </a:r>
            <a:r>
              <a:rPr lang="zh-TW" altLang="en-US" sz="1400" dirty="0" smtClean="0"/>
              <a:t>案例勾選量</a:t>
            </a:r>
            <a:r>
              <a:rPr lang="en-US" altLang="zh-TW" sz="1400" dirty="0" smtClean="0"/>
              <a:t>&gt;</a:t>
            </a:r>
            <a:r>
              <a:rPr lang="zh-TW" altLang="en-US" sz="1400" dirty="0" smtClean="0"/>
              <a:t>新</a:t>
            </a:r>
            <a:r>
              <a:rPr lang="en-US" altLang="zh-TW" sz="1400" dirty="0" smtClean="0"/>
              <a:t>&gt;</a:t>
            </a:r>
            <a:r>
              <a:rPr lang="zh-TW" altLang="en-US" sz="1400" dirty="0" smtClean="0"/>
              <a:t>舊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5283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欄位</a:t>
            </a:r>
            <a:r>
              <a:rPr lang="zh-TW" altLang="en-US" dirty="0" smtClean="0"/>
              <a:t>設定及其他事項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 smtClean="0"/>
              <a:t>系統設定</a:t>
            </a:r>
            <a:endParaRPr lang="en-US" altLang="zh-TW" sz="1600" dirty="0" smtClean="0"/>
          </a:p>
          <a:p>
            <a:pPr lvl="1"/>
            <a:r>
              <a:rPr lang="zh-TW" altLang="en-US" sz="1400" dirty="0" smtClean="0"/>
              <a:t>網站參數設定</a:t>
            </a:r>
            <a:endParaRPr lang="en-US" altLang="zh-TW" sz="1400" dirty="0" smtClean="0"/>
          </a:p>
          <a:p>
            <a:pPr lvl="2"/>
            <a:r>
              <a:rPr lang="zh-TW" altLang="en-US" sz="1400" dirty="0" smtClean="0"/>
              <a:t>網站名稱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網站描述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網站關鍵字</a:t>
            </a:r>
            <a:endParaRPr lang="en-US" altLang="zh-TW" sz="1400" dirty="0" smtClean="0"/>
          </a:p>
          <a:p>
            <a:pPr lvl="2"/>
            <a:r>
              <a:rPr lang="en-US" altLang="zh-TW" sz="1400" dirty="0" smtClean="0"/>
              <a:t>GA</a:t>
            </a:r>
            <a:r>
              <a:rPr lang="zh-TW" altLang="en-US" sz="1400" dirty="0" smtClean="0"/>
              <a:t>嵌入管理</a:t>
            </a:r>
            <a:endParaRPr lang="en-US" altLang="zh-TW" sz="1400" dirty="0" smtClean="0"/>
          </a:p>
          <a:p>
            <a:pPr lvl="1"/>
            <a:endParaRPr lang="en-US" altLang="zh-TW" sz="1400" dirty="0" smtClean="0"/>
          </a:p>
          <a:p>
            <a:r>
              <a:rPr lang="zh-TW" altLang="en-US" sz="1600" dirty="0" smtClean="0"/>
              <a:t>網站功能</a:t>
            </a:r>
            <a:endParaRPr lang="en-US" altLang="zh-TW" sz="1400" dirty="0" smtClean="0"/>
          </a:p>
          <a:p>
            <a:pPr lvl="1"/>
            <a:r>
              <a:rPr lang="zh-TW" altLang="en-US" sz="1400" dirty="0" smtClean="0"/>
              <a:t>響應式網頁</a:t>
            </a:r>
            <a:endParaRPr lang="en-US" altLang="zh-TW" sz="1400" dirty="0" smtClean="0"/>
          </a:p>
          <a:p>
            <a:pPr lvl="1"/>
            <a:endParaRPr lang="en-US" altLang="zh-TW" sz="1400" dirty="0" smtClean="0"/>
          </a:p>
          <a:p>
            <a:r>
              <a:rPr lang="zh-TW" altLang="en-US" sz="1600" dirty="0" smtClean="0"/>
              <a:t>主機</a:t>
            </a:r>
            <a:r>
              <a:rPr lang="zh-TW" altLang="en-US" sz="1600" dirty="0"/>
              <a:t>需求</a:t>
            </a:r>
            <a:endParaRPr lang="en-US" altLang="zh-TW" sz="1400" dirty="0"/>
          </a:p>
          <a:p>
            <a:pPr lvl="1"/>
            <a:r>
              <a:rPr lang="zh-TW" altLang="en-US" sz="1400" dirty="0" smtClean="0"/>
              <a:t>框架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版本：</a:t>
            </a:r>
            <a:r>
              <a:rPr lang="en-US" altLang="zh-TW" sz="1400" dirty="0" err="1" smtClean="0"/>
              <a:t>Laravel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11or12</a:t>
            </a:r>
          </a:p>
          <a:p>
            <a:pPr lvl="1"/>
            <a:r>
              <a:rPr lang="en-US" altLang="zh-TW" sz="1400" dirty="0"/>
              <a:t>PHP</a:t>
            </a:r>
            <a:r>
              <a:rPr lang="zh-TW" altLang="en-US" sz="1400" dirty="0"/>
              <a:t>版本：</a:t>
            </a:r>
            <a:r>
              <a:rPr lang="en-US" altLang="zh-TW" sz="1400" dirty="0" smtClean="0"/>
              <a:t>PHP8.3</a:t>
            </a:r>
          </a:p>
          <a:p>
            <a:pPr lvl="1"/>
            <a:r>
              <a:rPr lang="zh-TW" altLang="en-US" sz="1400" dirty="0"/>
              <a:t>資料庫：</a:t>
            </a:r>
            <a:r>
              <a:rPr lang="en-US" altLang="zh-TW" sz="1400" dirty="0" err="1"/>
              <a:t>mySQL</a:t>
            </a:r>
            <a:endParaRPr lang="en-US" altLang="zh-TW" sz="1400" dirty="0" smtClean="0"/>
          </a:p>
          <a:p>
            <a:pPr lvl="1"/>
            <a:endParaRPr lang="zh-TW" altLang="en-US" sz="14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 smtClean="0"/>
              <a:t>中英雙語合併管理，分</a:t>
            </a:r>
            <a:r>
              <a:rPr lang="zh-TW" altLang="en-US" sz="1600" dirty="0" smtClean="0"/>
              <a:t>欄位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zh-TW" altLang="en-US" sz="1600" dirty="0" smtClean="0"/>
              <a:t>網址分語言顯示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zh-TW" altLang="en-US" sz="1600" dirty="0" smtClean="0"/>
              <a:t>語言按鈕分語言顯示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zh-TW" altLang="en-US" sz="1600"/>
              <a:t>中文頁面不顯示中文按鈕</a:t>
            </a:r>
            <a:br>
              <a:rPr lang="zh-TW" altLang="en-US" sz="1600"/>
            </a:br>
            <a:r>
              <a:rPr lang="zh-TW" altLang="en-US" sz="1600"/>
              <a:t>英文頁面不顯示英文按鈕</a:t>
            </a:r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20307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8135</TotalTime>
  <Words>411</Words>
  <Application>Microsoft Office PowerPoint</Application>
  <PresentationFormat>如螢幕大小 (16:9)</PresentationFormat>
  <Paragraphs>148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微軟正黑體</vt:lpstr>
      <vt:lpstr>Arial</vt:lpstr>
      <vt:lpstr>Office 佈景主題</vt:lpstr>
      <vt:lpstr>阿龜微氣候 網站規劃</vt:lpstr>
      <vt:lpstr>網站前台架構</vt:lpstr>
      <vt:lpstr>後台架構</vt:lpstr>
      <vt:lpstr>欄位設定</vt:lpstr>
      <vt:lpstr>欄位設定</vt:lpstr>
      <vt:lpstr>欄位設定及其他事項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roseliu</dc:creator>
  <cp:lastModifiedBy>Microsoft 帳戶</cp:lastModifiedBy>
  <cp:revision>293</cp:revision>
  <dcterms:created xsi:type="dcterms:W3CDTF">2019-02-18T01:52:45Z</dcterms:created>
  <dcterms:modified xsi:type="dcterms:W3CDTF">2025-06-01T13:58:05Z</dcterms:modified>
</cp:coreProperties>
</file>