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3"/>
  </p:sldMasterIdLst>
  <p:notesMasterIdLst>
    <p:notesMasterId r:id="rId14"/>
  </p:notesMasterIdLst>
  <p:sldIdLst>
    <p:sldId id="256" r:id="rId4"/>
    <p:sldId id="257" r:id="rId5"/>
    <p:sldId id="260" r:id="rId6"/>
    <p:sldId id="261" r:id="rId7"/>
    <p:sldId id="259" r:id="rId8"/>
    <p:sldId id="258" r:id="rId9"/>
    <p:sldId id="265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4923"/>
    <a:srgbClr val="717074"/>
    <a:srgbClr val="FF3E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83" d="100"/>
          <a:sy n="83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35DDE-70B5-42D8-A145-82A6AB676F7B}" type="datetimeFigureOut">
              <a:rPr lang="en-US" smtClean="0"/>
              <a:t>5/2/2013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E2FB9-692C-4A53-98B6-2BAD2FE23D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Kelsey</a:t>
            </a:r>
            <a:r>
              <a:rPr lang="en-US" baseline="0" dirty="0" smtClean="0"/>
              <a:t> introduce 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E2FB9-692C-4A53-98B6-2BAD2FE23DF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Kelsey</a:t>
            </a:r>
            <a:r>
              <a:rPr lang="en-US" baseline="0" dirty="0" smtClean="0"/>
              <a:t>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E2FB9-692C-4A53-98B6-2BAD2FE23DF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Mohammad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E2FB9-692C-4A53-98B6-2BAD2FE23DF5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Victor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E2FB9-692C-4A53-98B6-2BAD2FE23DF5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Tom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E2FB9-692C-4A53-98B6-2BAD2FE23DF5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Kelsey talk</a:t>
            </a:r>
            <a:r>
              <a:rPr lang="en-US" baseline="0" dirty="0" smtClean="0"/>
              <a:t> about </a:t>
            </a:r>
            <a:r>
              <a:rPr lang="en-US" baseline="0" dirty="0" err="1" smtClean="0"/>
              <a:t>gameplay</a:t>
            </a:r>
            <a:r>
              <a:rPr lang="en-US" baseline="0" dirty="0" smtClean="0"/>
              <a:t> and 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E2FB9-692C-4A53-98B6-2BAD2FE23DF5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Tom talk about improvements over prototype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E2FB9-692C-4A53-98B6-2BAD2FE23DF5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Victor</a:t>
            </a:r>
            <a:r>
              <a:rPr lang="en-US" baseline="0" dirty="0" smtClean="0"/>
              <a:t> talks about obstacles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E2FB9-692C-4A53-98B6-2BAD2FE23DF5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Mohammad talks about things we can improve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E2FB9-692C-4A53-98B6-2BAD2FE23DF5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4E4528-3DCE-4BCD-B01D-EA05BB2F34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B08DCA-3375-4968-8748-E5E0E70A6A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B70B54-F7E3-45A8-B953-EF9379FDA6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B997A7-B035-4482-80EE-7F8A5D9424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BEE446-8A29-434E-8FCC-6583F8DA3D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ADF49-634E-45AC-8EB3-9441398444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99EB29-810D-454F-B7A5-C3B4347113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BF8A5A-56A0-4B37-996F-D97CEA3FCE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AC4014-674E-48EF-83AB-706D06B6F7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62CDCE-3252-466A-9B4B-6CB1B7E4A8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66D71B-4847-481B-B7CF-94A64EC67A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4FB2A7A-4FC6-4707-A94E-49CA52E571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1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1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1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1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1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1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1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Edgy_Smudge_PowerPoi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971550"/>
            <a:ext cx="7772400" cy="1143000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bg1"/>
                </a:solidFill>
                <a:latin typeface="Helvetica" pitchFamily="1" charset="0"/>
              </a:rPr>
              <a:t>Scavenger Hunt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038350"/>
            <a:ext cx="6775450" cy="533400"/>
          </a:xfrm>
        </p:spPr>
        <p:txBody>
          <a:bodyPr/>
          <a:lstStyle/>
          <a:p>
            <a:r>
              <a:rPr lang="en-US" sz="2400" b="1" dirty="0" smtClean="0">
                <a:solidFill>
                  <a:srgbClr val="FF3E00"/>
                </a:solidFill>
                <a:latin typeface="Helvetica" pitchFamily="1" charset="0"/>
              </a:rPr>
              <a:t>By the Pickpockets</a:t>
            </a:r>
            <a:endParaRPr lang="en-US" sz="2400" dirty="0">
              <a:solidFill>
                <a:srgbClr val="FF3E00"/>
              </a:solidFill>
            </a:endParaRPr>
          </a:p>
        </p:txBody>
      </p:sp>
      <p:pic>
        <p:nvPicPr>
          <p:cNvPr id="2056" name="Picture 8" descr="F:\TommyBoth\FOR TOMS SCHOOL\GitHub\ScavengerHunt\data\KitchenSansCooki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2743200"/>
            <a:ext cx="2756916" cy="2057400"/>
          </a:xfrm>
          <a:prstGeom prst="rect">
            <a:avLst/>
          </a:prstGeom>
          <a:noFill/>
        </p:spPr>
      </p:pic>
      <p:pic>
        <p:nvPicPr>
          <p:cNvPr id="2057" name="Picture 9" descr="F:\TommyBoth\FOR TOMS SCHOOL\GitHub\ScavengerHunt\data\Bedroom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2667000"/>
            <a:ext cx="3463163" cy="2584450"/>
          </a:xfrm>
          <a:prstGeom prst="rect">
            <a:avLst/>
          </a:prstGeom>
          <a:noFill/>
        </p:spPr>
      </p:pic>
      <p:pic>
        <p:nvPicPr>
          <p:cNvPr id="2058" name="Picture 10" descr="F:\TommyBoth\FOR TOMS SCHOOL\GitHub\ScavengerHunt\data\Bathroom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90800" y="3506338"/>
            <a:ext cx="3276600" cy="24452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Edgy_Smudge_PowerPoint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947738"/>
            <a:ext cx="7543800" cy="1109662"/>
          </a:xfrm>
        </p:spPr>
        <p:txBody>
          <a:bodyPr/>
          <a:lstStyle/>
          <a:p>
            <a:r>
              <a:rPr lang="en-US" sz="4000" b="1" dirty="0" smtClean="0">
                <a:solidFill>
                  <a:srgbClr val="F04923"/>
                </a:solidFill>
                <a:latin typeface="Helvetica" pitchFamily="1" charset="0"/>
              </a:rPr>
              <a:t>Questions??</a:t>
            </a:r>
            <a:endParaRPr lang="en-US" dirty="0"/>
          </a:p>
        </p:txBody>
      </p:sp>
      <p:pic>
        <p:nvPicPr>
          <p:cNvPr id="11266" name="Picture 2" descr="F:\TommyBoth\FOR TOMS SCHOOL\GitHub\ScavengerHunt\data\CloseUpChildBe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286000"/>
            <a:ext cx="4239609" cy="31638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Edgy_Smudge_PowerPoint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947738"/>
            <a:ext cx="7543800" cy="1109662"/>
          </a:xfrm>
        </p:spPr>
        <p:txBody>
          <a:bodyPr/>
          <a:lstStyle/>
          <a:p>
            <a:r>
              <a:rPr lang="en-US" sz="4000" b="1" dirty="0" smtClean="0">
                <a:solidFill>
                  <a:srgbClr val="F04923"/>
                </a:solidFill>
                <a:latin typeface="Helvetica" pitchFamily="1" charset="0"/>
              </a:rPr>
              <a:t>Kelsey Gardner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828800"/>
            <a:ext cx="6400800" cy="533400"/>
          </a:xfrm>
        </p:spPr>
        <p:txBody>
          <a:bodyPr/>
          <a:lstStyle/>
          <a:p>
            <a:r>
              <a:rPr lang="en-US" sz="2400" dirty="0" smtClean="0">
                <a:solidFill>
                  <a:srgbClr val="717074"/>
                </a:solidFill>
              </a:rPr>
              <a:t>Project Manager; Asset Designer</a:t>
            </a:r>
            <a:endParaRPr lang="en-US" sz="2400" dirty="0">
              <a:solidFill>
                <a:srgbClr val="717074"/>
              </a:solidFill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066800" y="2560638"/>
            <a:ext cx="70104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solidFill>
                  <a:srgbClr val="717074"/>
                </a:solidFill>
                <a:latin typeface="Helvetica" pitchFamily="1" charset="0"/>
              </a:rPr>
              <a:t>• Came up and coded original prototype</a:t>
            </a:r>
          </a:p>
          <a:p>
            <a:pPr algn="l">
              <a:spcBef>
                <a:spcPct val="50000"/>
              </a:spcBef>
            </a:pPr>
            <a:r>
              <a:rPr lang="en-US" sz="1600" dirty="0" smtClean="0">
                <a:solidFill>
                  <a:srgbClr val="717074"/>
                </a:solidFill>
                <a:latin typeface="Helvetica" pitchFamily="1" charset="0"/>
              </a:rPr>
              <a:t>• </a:t>
            </a:r>
            <a:r>
              <a:rPr lang="en-US" sz="1600" dirty="0" smtClean="0">
                <a:solidFill>
                  <a:srgbClr val="717074"/>
                </a:solidFill>
                <a:latin typeface="Helvetica" pitchFamily="1" charset="0"/>
              </a:rPr>
              <a:t>Photographer and main asset designer</a:t>
            </a:r>
            <a:endParaRPr lang="en-US" sz="1600" dirty="0" smtClean="0">
              <a:solidFill>
                <a:srgbClr val="717074"/>
              </a:solidFill>
              <a:latin typeface="Helvetica" pitchFamily="1" charset="0"/>
            </a:endParaRPr>
          </a:p>
          <a:p>
            <a:pPr algn="l">
              <a:spcBef>
                <a:spcPct val="50000"/>
              </a:spcBef>
            </a:pPr>
            <a:r>
              <a:rPr lang="en-US" sz="1600" dirty="0" smtClean="0">
                <a:solidFill>
                  <a:srgbClr val="717074"/>
                </a:solidFill>
                <a:latin typeface="Helvetica" pitchFamily="1" charset="0"/>
              </a:rPr>
              <a:t>• Contributed game and story details</a:t>
            </a:r>
          </a:p>
          <a:p>
            <a:pPr algn="l">
              <a:spcBef>
                <a:spcPct val="50000"/>
              </a:spcBef>
            </a:pPr>
            <a:r>
              <a:rPr lang="en-US" sz="1600" dirty="0" smtClean="0">
                <a:solidFill>
                  <a:srgbClr val="717074"/>
                </a:solidFill>
                <a:latin typeface="Helvetica" pitchFamily="1" charset="0"/>
              </a:rPr>
              <a:t>• Set up </a:t>
            </a:r>
            <a:r>
              <a:rPr lang="en-US" sz="1600" dirty="0" err="1" smtClean="0">
                <a:solidFill>
                  <a:srgbClr val="717074"/>
                </a:solidFill>
                <a:latin typeface="Helvetica" pitchFamily="1" charset="0"/>
              </a:rPr>
              <a:t>GitHub</a:t>
            </a:r>
            <a:r>
              <a:rPr lang="en-US" sz="1600" dirty="0" smtClean="0">
                <a:solidFill>
                  <a:srgbClr val="717074"/>
                </a:solidFill>
                <a:latin typeface="Helvetica" pitchFamily="1" charset="0"/>
              </a:rPr>
              <a:t> and </a:t>
            </a:r>
            <a:r>
              <a:rPr lang="en-US" sz="1600" dirty="0" err="1" smtClean="0">
                <a:solidFill>
                  <a:srgbClr val="717074"/>
                </a:solidFill>
                <a:latin typeface="Helvetica" pitchFamily="1" charset="0"/>
              </a:rPr>
              <a:t>Blogspot</a:t>
            </a:r>
            <a:endParaRPr lang="en-US" sz="1600" dirty="0" smtClean="0">
              <a:solidFill>
                <a:srgbClr val="717074"/>
              </a:solidFill>
              <a:latin typeface="Helvetica" pitchFamily="1" charset="0"/>
            </a:endParaRPr>
          </a:p>
        </p:txBody>
      </p:sp>
      <p:pic>
        <p:nvPicPr>
          <p:cNvPr id="3079" name="Picture 7" descr="F:\TommyBoth\FOR TOMS SCHOOL\GitHub\ScavengerHunt\GamePlanning\SquareSpotter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429000"/>
            <a:ext cx="2379662" cy="23796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Edgy_Smudge_PowerPoint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88" y="0"/>
            <a:ext cx="9145588" cy="6859588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947738"/>
            <a:ext cx="7543800" cy="1109662"/>
          </a:xfrm>
        </p:spPr>
        <p:txBody>
          <a:bodyPr/>
          <a:lstStyle/>
          <a:p>
            <a:r>
              <a:rPr lang="en-US" sz="4000" b="1" dirty="0" smtClean="0">
                <a:solidFill>
                  <a:srgbClr val="F04923"/>
                </a:solidFill>
                <a:latin typeface="Helvetica" pitchFamily="1" charset="0"/>
              </a:rPr>
              <a:t>Mohammad </a:t>
            </a:r>
            <a:r>
              <a:rPr lang="en-US" sz="4000" b="1" dirty="0" err="1" smtClean="0">
                <a:solidFill>
                  <a:srgbClr val="F04923"/>
                </a:solidFill>
                <a:latin typeface="Helvetica" pitchFamily="1" charset="0"/>
              </a:rPr>
              <a:t>Salim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828800"/>
            <a:ext cx="6400800" cy="533400"/>
          </a:xfrm>
        </p:spPr>
        <p:txBody>
          <a:bodyPr/>
          <a:lstStyle/>
          <a:p>
            <a:r>
              <a:rPr lang="en-US" sz="2400" dirty="0" smtClean="0">
                <a:solidFill>
                  <a:srgbClr val="717074"/>
                </a:solidFill>
              </a:rPr>
              <a:t>Assistant Programmer; </a:t>
            </a:r>
            <a:r>
              <a:rPr lang="en-US" sz="2400" dirty="0">
                <a:solidFill>
                  <a:srgbClr val="717074"/>
                </a:solidFill>
              </a:rPr>
              <a:t>V</a:t>
            </a:r>
            <a:r>
              <a:rPr lang="en-US" sz="2400" dirty="0" smtClean="0">
                <a:solidFill>
                  <a:srgbClr val="717074"/>
                </a:solidFill>
              </a:rPr>
              <a:t>ideo </a:t>
            </a:r>
            <a:r>
              <a:rPr lang="en-US" sz="2400" dirty="0">
                <a:solidFill>
                  <a:srgbClr val="717074"/>
                </a:solidFill>
              </a:rPr>
              <a:t>E</a:t>
            </a:r>
            <a:r>
              <a:rPr lang="en-US" sz="2400" dirty="0" smtClean="0">
                <a:solidFill>
                  <a:srgbClr val="717074"/>
                </a:solidFill>
              </a:rPr>
              <a:t>ditor</a:t>
            </a:r>
            <a:endParaRPr lang="en-US" sz="2400" dirty="0">
              <a:solidFill>
                <a:srgbClr val="717074"/>
              </a:solidFill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066800" y="2560638"/>
            <a:ext cx="70104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solidFill>
                  <a:srgbClr val="717074"/>
                </a:solidFill>
                <a:latin typeface="Helvetica" pitchFamily="1" charset="0"/>
              </a:rPr>
              <a:t>• Modularized code</a:t>
            </a:r>
          </a:p>
          <a:p>
            <a:pPr algn="l">
              <a:spcBef>
                <a:spcPct val="50000"/>
              </a:spcBef>
            </a:pPr>
            <a:r>
              <a:rPr lang="en-US" sz="1600" dirty="0" smtClean="0">
                <a:solidFill>
                  <a:srgbClr val="717074"/>
                </a:solidFill>
                <a:latin typeface="Helvetica" pitchFamily="1" charset="0"/>
              </a:rPr>
              <a:t>• Created Pause Menu</a:t>
            </a:r>
          </a:p>
          <a:p>
            <a:pPr algn="l">
              <a:spcBef>
                <a:spcPct val="50000"/>
              </a:spcBef>
            </a:pPr>
            <a:r>
              <a:rPr lang="en-US" sz="1600" dirty="0" smtClean="0">
                <a:solidFill>
                  <a:srgbClr val="717074"/>
                </a:solidFill>
                <a:latin typeface="Helvetica" pitchFamily="1" charset="0"/>
              </a:rPr>
              <a:t>• Video editor</a:t>
            </a:r>
          </a:p>
          <a:p>
            <a:pPr algn="l">
              <a:spcBef>
                <a:spcPct val="50000"/>
              </a:spcBef>
            </a:pPr>
            <a:r>
              <a:rPr lang="en-US" sz="1600" dirty="0" smtClean="0">
                <a:solidFill>
                  <a:srgbClr val="717074"/>
                </a:solidFill>
                <a:latin typeface="Helvetica" pitchFamily="1" charset="0"/>
              </a:rPr>
              <a:t>• Contributed game and story details</a:t>
            </a:r>
            <a:endParaRPr lang="en-US" sz="1600" dirty="0" smtClean="0">
              <a:solidFill>
                <a:srgbClr val="717074"/>
              </a:solidFill>
              <a:latin typeface="Helvetica" pitchFamily="1" charset="0"/>
            </a:endParaRPr>
          </a:p>
        </p:txBody>
      </p:sp>
      <p:pic>
        <p:nvPicPr>
          <p:cNvPr id="6146" name="Picture 2" descr="F:\TommyBoth\FOR TOMS SCHOOL\GitHub\ScavengerHunt\GamePlanning\asian_tiger_1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3429000"/>
            <a:ext cx="3600818" cy="2555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Edgy_Smudge_PowerPoint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588" y="-1588"/>
            <a:ext cx="9145588" cy="6859588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947738"/>
            <a:ext cx="7543800" cy="1109662"/>
          </a:xfrm>
        </p:spPr>
        <p:txBody>
          <a:bodyPr/>
          <a:lstStyle/>
          <a:p>
            <a:r>
              <a:rPr lang="en-US" sz="4000" b="1" dirty="0" smtClean="0">
                <a:solidFill>
                  <a:srgbClr val="F04923"/>
                </a:solidFill>
                <a:latin typeface="Helvetica" pitchFamily="1" charset="0"/>
              </a:rPr>
              <a:t>Victor </a:t>
            </a:r>
            <a:r>
              <a:rPr lang="en-US" sz="4000" b="1" dirty="0" err="1" smtClean="0">
                <a:solidFill>
                  <a:srgbClr val="F04923"/>
                </a:solidFill>
                <a:latin typeface="Helvetica" pitchFamily="1" charset="0"/>
              </a:rPr>
              <a:t>Callejas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828800"/>
            <a:ext cx="6400800" cy="533400"/>
          </a:xfrm>
        </p:spPr>
        <p:txBody>
          <a:bodyPr/>
          <a:lstStyle/>
          <a:p>
            <a:r>
              <a:rPr lang="en-US" sz="2400" dirty="0" smtClean="0">
                <a:solidFill>
                  <a:srgbClr val="717074"/>
                </a:solidFill>
              </a:rPr>
              <a:t>Assistant Programmer</a:t>
            </a:r>
            <a:endParaRPr lang="en-US" sz="2400" dirty="0">
              <a:solidFill>
                <a:srgbClr val="717074"/>
              </a:solidFill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066800" y="2560638"/>
            <a:ext cx="7010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solidFill>
                  <a:srgbClr val="717074"/>
                </a:solidFill>
                <a:latin typeface="Helvetica" pitchFamily="1" charset="0"/>
              </a:rPr>
              <a:t>• Programmed beta version of subtitles and generated transition arrows</a:t>
            </a:r>
          </a:p>
          <a:p>
            <a:pPr algn="l">
              <a:spcBef>
                <a:spcPct val="50000"/>
              </a:spcBef>
            </a:pPr>
            <a:r>
              <a:rPr lang="en-US" sz="1600" dirty="0" smtClean="0">
                <a:solidFill>
                  <a:srgbClr val="717074"/>
                </a:solidFill>
                <a:latin typeface="Helvetica" pitchFamily="1" charset="0"/>
              </a:rPr>
              <a:t>• Contributed game and story details</a:t>
            </a:r>
          </a:p>
          <a:p>
            <a:pPr algn="l">
              <a:spcBef>
                <a:spcPct val="50000"/>
              </a:spcBef>
            </a:pPr>
            <a:r>
              <a:rPr lang="en-US" sz="1600" dirty="0" smtClean="0">
                <a:solidFill>
                  <a:srgbClr val="717074"/>
                </a:solidFill>
                <a:latin typeface="Helvetica" pitchFamily="1" charset="0"/>
              </a:rPr>
              <a:t>• Assisted with level transitioning layout</a:t>
            </a:r>
          </a:p>
        </p:txBody>
      </p:sp>
      <p:pic>
        <p:nvPicPr>
          <p:cNvPr id="7170" name="Picture 2" descr="F:\TommyBoth\FOR TOMS SCHOOL\GitHub\ScavengerHunt\GamePlanning\700.hq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962400"/>
            <a:ext cx="2667000" cy="2019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Edgy_Smudge_PowerPoint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947738"/>
            <a:ext cx="7543800" cy="1109662"/>
          </a:xfrm>
        </p:spPr>
        <p:txBody>
          <a:bodyPr/>
          <a:lstStyle/>
          <a:p>
            <a:r>
              <a:rPr lang="en-US" sz="4000" b="1" dirty="0" smtClean="0">
                <a:solidFill>
                  <a:srgbClr val="F04923"/>
                </a:solidFill>
                <a:latin typeface="Helvetica" pitchFamily="1" charset="0"/>
              </a:rPr>
              <a:t>Tom Tran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828800"/>
            <a:ext cx="6400800" cy="533400"/>
          </a:xfrm>
        </p:spPr>
        <p:txBody>
          <a:bodyPr/>
          <a:lstStyle/>
          <a:p>
            <a:r>
              <a:rPr lang="en-US" sz="2400" dirty="0" smtClean="0">
                <a:solidFill>
                  <a:srgbClr val="717074"/>
                </a:solidFill>
              </a:rPr>
              <a:t>Lead Programmer; Story Planner</a:t>
            </a:r>
            <a:endParaRPr lang="en-US" sz="2400" dirty="0">
              <a:solidFill>
                <a:srgbClr val="717074"/>
              </a:solidFill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066800" y="2560638"/>
            <a:ext cx="70104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solidFill>
                  <a:srgbClr val="717074"/>
                </a:solidFill>
                <a:latin typeface="Helvetica" pitchFamily="1" charset="0"/>
              </a:rPr>
              <a:t>• Created baseline story</a:t>
            </a:r>
          </a:p>
          <a:p>
            <a:pPr algn="l">
              <a:spcBef>
                <a:spcPct val="50000"/>
              </a:spcBef>
            </a:pPr>
            <a:r>
              <a:rPr lang="en-US" sz="1600" dirty="0" smtClean="0">
                <a:solidFill>
                  <a:srgbClr val="717074"/>
                </a:solidFill>
                <a:latin typeface="Helvetica" pitchFamily="1" charset="0"/>
              </a:rPr>
              <a:t>• Programmed levels, puzzles, </a:t>
            </a:r>
            <a:r>
              <a:rPr lang="en-US" sz="1600" dirty="0" err="1" smtClean="0">
                <a:solidFill>
                  <a:srgbClr val="717074"/>
                </a:solidFill>
                <a:latin typeface="Helvetica" pitchFamily="1" charset="0"/>
              </a:rPr>
              <a:t>cutscenes</a:t>
            </a:r>
            <a:r>
              <a:rPr lang="en-US" sz="1600" dirty="0" smtClean="0">
                <a:solidFill>
                  <a:srgbClr val="717074"/>
                </a:solidFill>
                <a:latin typeface="Helvetica" pitchFamily="1" charset="0"/>
              </a:rPr>
              <a:t>, and main menu</a:t>
            </a:r>
          </a:p>
          <a:p>
            <a:pPr algn="l">
              <a:spcBef>
                <a:spcPct val="50000"/>
              </a:spcBef>
            </a:pPr>
            <a:r>
              <a:rPr lang="en-US" sz="1600" dirty="0" smtClean="0">
                <a:solidFill>
                  <a:srgbClr val="717074"/>
                </a:solidFill>
                <a:latin typeface="Helvetica" pitchFamily="1" charset="0"/>
              </a:rPr>
              <a:t>• Contributed game and story ideas</a:t>
            </a:r>
          </a:p>
          <a:p>
            <a:pPr algn="l">
              <a:spcBef>
                <a:spcPct val="50000"/>
              </a:spcBef>
            </a:pPr>
            <a:r>
              <a:rPr lang="en-US" sz="1600" dirty="0" smtClean="0">
                <a:solidFill>
                  <a:srgbClr val="717074"/>
                </a:solidFill>
                <a:latin typeface="Helvetica" pitchFamily="1" charset="0"/>
              </a:rPr>
              <a:t>• Supplied main setting of game</a:t>
            </a:r>
          </a:p>
        </p:txBody>
      </p:sp>
      <p:pic>
        <p:nvPicPr>
          <p:cNvPr id="8194" name="Picture 2" descr="F:\TommyBoth\FOR TOMS SCHOOL\GitHub\ScavengerHunt\GamePlanning\02-26-10_2344_zps4358af2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3733800"/>
            <a:ext cx="3022600" cy="2266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8" name="Picture 12" descr="Edgy_Smudge_PowerPoint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38200" y="819150"/>
            <a:ext cx="5029200" cy="476250"/>
          </a:xfrm>
          <a:noFill/>
          <a:ln/>
        </p:spPr>
        <p:txBody>
          <a:bodyPr/>
          <a:lstStyle/>
          <a:p>
            <a:r>
              <a:rPr lang="en-US" sz="2800" b="1" dirty="0" smtClean="0">
                <a:solidFill>
                  <a:srgbClr val="F04923"/>
                </a:solidFill>
                <a:latin typeface="Helvetica" pitchFamily="1" charset="0"/>
              </a:rPr>
              <a:t>Game Overview</a:t>
            </a:r>
            <a:endParaRPr lang="en-US" dirty="0">
              <a:solidFill>
                <a:srgbClr val="FF3E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1295400"/>
            <a:ext cx="2971800" cy="304800"/>
          </a:xfrm>
          <a:noFill/>
          <a:ln/>
        </p:spPr>
        <p:txBody>
          <a:bodyPr/>
          <a:lstStyle/>
          <a:p>
            <a:r>
              <a:rPr lang="en-US" sz="1800" b="1" dirty="0" smtClean="0">
                <a:solidFill>
                  <a:srgbClr val="717074"/>
                </a:solidFill>
                <a:latin typeface="Helvetica" pitchFamily="1" charset="0"/>
              </a:rPr>
              <a:t>Psychological point and click</a:t>
            </a:r>
            <a:endParaRPr lang="en-US" sz="2400" dirty="0">
              <a:solidFill>
                <a:srgbClr val="717074"/>
              </a:solidFill>
            </a:endParaRP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1295400" y="4572000"/>
            <a:ext cx="43053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solidFill>
                  <a:srgbClr val="717074"/>
                </a:solidFill>
                <a:latin typeface="Helvetica" pitchFamily="1" charset="0"/>
              </a:rPr>
              <a:t>Gather clues to progress through the story and learn more about Caroline and Michelle.</a:t>
            </a:r>
            <a:endParaRPr lang="en-US" sz="1800" b="1" dirty="0">
              <a:solidFill>
                <a:schemeClr val="bg2"/>
              </a:solidFill>
            </a:endParaRP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6553200" y="1524000"/>
            <a:ext cx="213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 dirty="0" smtClean="0">
                <a:solidFill>
                  <a:schemeClr val="bg1"/>
                </a:solidFill>
                <a:latin typeface="Helvetica" pitchFamily="1" charset="0"/>
              </a:rPr>
              <a:t>Features</a:t>
            </a:r>
            <a:endParaRPr lang="en-US" dirty="0"/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6692900" y="2590800"/>
            <a:ext cx="19177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Helvetica" pitchFamily="1" charset="0"/>
              </a:rPr>
              <a:t>Interactive objects</a:t>
            </a:r>
          </a:p>
          <a:p>
            <a:pPr algn="l"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Helvetica" pitchFamily="1" charset="0"/>
              </a:rPr>
              <a:t>Locked areas and puzzles</a:t>
            </a:r>
          </a:p>
          <a:p>
            <a:pPr algn="l">
              <a:spcBef>
                <a:spcPct val="50000"/>
              </a:spcBef>
            </a:pPr>
            <a:r>
              <a:rPr lang="en-US" sz="1400" dirty="0" err="1" smtClean="0">
                <a:solidFill>
                  <a:schemeClr val="bg1"/>
                </a:solidFill>
                <a:latin typeface="Helvetica" pitchFamily="1" charset="0"/>
              </a:rPr>
              <a:t>Cutscenes</a:t>
            </a:r>
            <a:endParaRPr lang="en-US" sz="1400" dirty="0" smtClean="0">
              <a:solidFill>
                <a:schemeClr val="bg1"/>
              </a:solidFill>
              <a:latin typeface="Helvetica" pitchFamily="1" charset="0"/>
            </a:endParaRPr>
          </a:p>
          <a:p>
            <a:pPr algn="l"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Helvetica" pitchFamily="1" charset="0"/>
              </a:rPr>
              <a:t>Videos</a:t>
            </a:r>
          </a:p>
          <a:p>
            <a:pPr algn="l">
              <a:spcBef>
                <a:spcPct val="50000"/>
              </a:spcBef>
            </a:pPr>
            <a:r>
              <a:rPr lang="en-US" sz="1400" strike="sngStrike" dirty="0" smtClean="0">
                <a:solidFill>
                  <a:schemeClr val="bg1"/>
                </a:solidFill>
                <a:latin typeface="Helvetica" pitchFamily="1" charset="0"/>
              </a:rPr>
              <a:t>Pause menu to hear current note</a:t>
            </a:r>
            <a:endParaRPr lang="en-US" sz="1600" strike="sngStrike" dirty="0">
              <a:solidFill>
                <a:schemeClr val="bg1"/>
              </a:solidFill>
              <a:latin typeface="Helvetica" pitchFamily="1" charset="0"/>
            </a:endParaRPr>
          </a:p>
        </p:txBody>
      </p:sp>
      <p:pic>
        <p:nvPicPr>
          <p:cNvPr id="4109" name="Picture 13" descr="F:\TommyBoth\FOR TOMS SCHOOL\GitHub\ScavengerHunt\data\Not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981200"/>
            <a:ext cx="2286000" cy="1705970"/>
          </a:xfrm>
          <a:prstGeom prst="rect">
            <a:avLst/>
          </a:prstGeom>
          <a:noFill/>
        </p:spPr>
      </p:pic>
      <p:pic>
        <p:nvPicPr>
          <p:cNvPr id="4110" name="Picture 14" descr="F:\TommyBoth\FOR TOMS SCHOOL\GitHub\ScavengerHunt\data\ComputerOff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5600" y="2209800"/>
            <a:ext cx="2667000" cy="19902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8" name="Picture 12" descr="Edgy_Smudge_PowerPoint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38200" y="819150"/>
            <a:ext cx="5029200" cy="476250"/>
          </a:xfrm>
          <a:noFill/>
          <a:ln/>
        </p:spPr>
        <p:txBody>
          <a:bodyPr/>
          <a:lstStyle/>
          <a:p>
            <a:r>
              <a:rPr lang="en-US" sz="2800" b="1" dirty="0" smtClean="0">
                <a:solidFill>
                  <a:srgbClr val="F04923"/>
                </a:solidFill>
                <a:latin typeface="Helvetica" pitchFamily="1" charset="0"/>
              </a:rPr>
              <a:t>Improvements</a:t>
            </a:r>
            <a:endParaRPr lang="en-US" dirty="0">
              <a:solidFill>
                <a:srgbClr val="FF3E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1295400"/>
            <a:ext cx="2971800" cy="304800"/>
          </a:xfrm>
          <a:noFill/>
          <a:ln/>
        </p:spPr>
        <p:txBody>
          <a:bodyPr/>
          <a:lstStyle/>
          <a:p>
            <a:r>
              <a:rPr lang="en-US" sz="1800" b="1" dirty="0" smtClean="0">
                <a:solidFill>
                  <a:srgbClr val="717074"/>
                </a:solidFill>
                <a:latin typeface="Helvetica" pitchFamily="1" charset="0"/>
              </a:rPr>
              <a:t>Changes since Prototype</a:t>
            </a:r>
            <a:endParaRPr lang="en-US" sz="2400" dirty="0">
              <a:solidFill>
                <a:srgbClr val="717074"/>
              </a:solidFill>
            </a:endParaRP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1295400" y="4572000"/>
            <a:ext cx="43053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solidFill>
                  <a:srgbClr val="717074"/>
                </a:solidFill>
                <a:latin typeface="Helvetica" pitchFamily="1" charset="0"/>
              </a:rPr>
              <a:t>Much of the original prototype code and content were retained</a:t>
            </a:r>
            <a:endParaRPr lang="en-US" sz="1800" b="1" dirty="0">
              <a:solidFill>
                <a:schemeClr val="bg2"/>
              </a:solidFill>
            </a:endParaRP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6553200" y="1524000"/>
            <a:ext cx="213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 dirty="0" smtClean="0">
                <a:solidFill>
                  <a:schemeClr val="bg1"/>
                </a:solidFill>
                <a:latin typeface="Helvetica" pitchFamily="1" charset="0"/>
              </a:rPr>
              <a:t>Improvements</a:t>
            </a:r>
            <a:endParaRPr lang="en-US" dirty="0"/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6692900" y="2590800"/>
            <a:ext cx="19177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Helvetica" pitchFamily="1" charset="0"/>
              </a:rPr>
              <a:t>Modularized code</a:t>
            </a:r>
          </a:p>
          <a:p>
            <a:pPr algn="l"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Helvetica" pitchFamily="1" charset="0"/>
              </a:rPr>
              <a:t>Main menu</a:t>
            </a:r>
          </a:p>
          <a:p>
            <a:pPr algn="l"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Helvetica" pitchFamily="1" charset="0"/>
              </a:rPr>
              <a:t>Pause menu</a:t>
            </a:r>
          </a:p>
          <a:p>
            <a:pPr algn="l">
              <a:spcBef>
                <a:spcPct val="50000"/>
              </a:spcBef>
            </a:pPr>
            <a:r>
              <a:rPr lang="en-US" sz="1400" dirty="0" err="1" smtClean="0">
                <a:solidFill>
                  <a:schemeClr val="bg1"/>
                </a:solidFill>
                <a:latin typeface="Helvetica" pitchFamily="1" charset="0"/>
              </a:rPr>
              <a:t>Csv</a:t>
            </a:r>
            <a:r>
              <a:rPr lang="en-US" sz="1400" dirty="0" smtClean="0">
                <a:solidFill>
                  <a:schemeClr val="bg1"/>
                </a:solidFill>
                <a:latin typeface="Helvetica" pitchFamily="1" charset="0"/>
              </a:rPr>
              <a:t> level loading</a:t>
            </a:r>
          </a:p>
          <a:p>
            <a:pPr algn="l"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Helvetica" pitchFamily="1" charset="0"/>
              </a:rPr>
              <a:t>Videos</a:t>
            </a:r>
            <a:endParaRPr lang="en-US" sz="1400" dirty="0">
              <a:solidFill>
                <a:schemeClr val="bg1"/>
              </a:solidFill>
              <a:latin typeface="Helvetica" pitchFamily="1" charset="0"/>
            </a:endParaRPr>
          </a:p>
          <a:p>
            <a:pPr algn="l"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Helvetica" pitchFamily="1" charset="0"/>
              </a:rPr>
              <a:t>Full story</a:t>
            </a:r>
          </a:p>
          <a:p>
            <a:pPr algn="l"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Helvetica" pitchFamily="1" charset="0"/>
              </a:rPr>
              <a:t>-More rooms, puzzles, and </a:t>
            </a:r>
            <a:r>
              <a:rPr lang="en-US" sz="1400" dirty="0" err="1" smtClean="0">
                <a:solidFill>
                  <a:schemeClr val="bg1"/>
                </a:solidFill>
                <a:latin typeface="Helvetica" pitchFamily="1" charset="0"/>
              </a:rPr>
              <a:t>cutscenes</a:t>
            </a:r>
            <a:endParaRPr lang="en-US" sz="1400" dirty="0" smtClean="0">
              <a:solidFill>
                <a:schemeClr val="bg1"/>
              </a:solidFill>
              <a:latin typeface="Helvetica" pitchFamily="1" charset="0"/>
            </a:endParaRPr>
          </a:p>
        </p:txBody>
      </p:sp>
      <p:pic>
        <p:nvPicPr>
          <p:cNvPr id="12290" name="Picture 2" descr="F:\TommyBoth\FOR TOMS SCHOOL\GitHub\ScavengerHunt\data\CloseUpStere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752601"/>
            <a:ext cx="2552700" cy="1905000"/>
          </a:xfrm>
          <a:prstGeom prst="rect">
            <a:avLst/>
          </a:prstGeom>
          <a:noFill/>
        </p:spPr>
      </p:pic>
      <p:pic>
        <p:nvPicPr>
          <p:cNvPr id="12291" name="Picture 3" descr="F:\TommyBoth\FOR TOMS SCHOOL\GitHub\ScavengerHunt\data\PepperCloseUp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0800" y="2133600"/>
            <a:ext cx="3063240" cy="228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Edgy_Smudge_PowerPoint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947738"/>
            <a:ext cx="7543800" cy="1109662"/>
          </a:xfrm>
        </p:spPr>
        <p:txBody>
          <a:bodyPr/>
          <a:lstStyle/>
          <a:p>
            <a:r>
              <a:rPr lang="en-US" sz="4000" b="1" dirty="0" smtClean="0">
                <a:solidFill>
                  <a:srgbClr val="F04923"/>
                </a:solidFill>
                <a:latin typeface="Helvetica" pitchFamily="1" charset="0"/>
              </a:rPr>
              <a:t>Obstacles</a:t>
            </a:r>
            <a:endParaRPr lang="en-US" dirty="0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066800" y="2560638"/>
            <a:ext cx="7010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dirty="0" smtClean="0">
                <a:solidFill>
                  <a:srgbClr val="717074"/>
                </a:solidFill>
                <a:latin typeface="Helvetica" pitchFamily="1" charset="0"/>
              </a:rPr>
              <a:t>• Cell phone with our photo resources was stolen halfway through the project</a:t>
            </a:r>
          </a:p>
          <a:p>
            <a:pPr algn="l">
              <a:spcBef>
                <a:spcPct val="50000"/>
              </a:spcBef>
            </a:pPr>
            <a:r>
              <a:rPr lang="en-US" sz="1600" dirty="0" smtClean="0">
                <a:solidFill>
                  <a:srgbClr val="717074"/>
                </a:solidFill>
                <a:latin typeface="Helvetica" pitchFamily="1" charset="0"/>
              </a:rPr>
              <a:t>• Difficult to coordinate with different schedules</a:t>
            </a:r>
          </a:p>
        </p:txBody>
      </p:sp>
      <p:pic>
        <p:nvPicPr>
          <p:cNvPr id="9219" name="Picture 3" descr="F:\TommyBoth\FOR TOMS SCHOOL\GitHub\ScavengerHunt\data\Stair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3657600"/>
            <a:ext cx="3401473" cy="2538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8" name="Picture 12" descr="Edgy_Smudge_PowerPoint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38200" y="819150"/>
            <a:ext cx="5029200" cy="476250"/>
          </a:xfrm>
          <a:noFill/>
          <a:ln/>
        </p:spPr>
        <p:txBody>
          <a:bodyPr/>
          <a:lstStyle/>
          <a:p>
            <a:r>
              <a:rPr lang="en-US" sz="2800" b="1" dirty="0" smtClean="0">
                <a:solidFill>
                  <a:srgbClr val="F04923"/>
                </a:solidFill>
                <a:latin typeface="Helvetica" pitchFamily="1" charset="0"/>
              </a:rPr>
              <a:t>Things to Improve</a:t>
            </a:r>
            <a:endParaRPr lang="en-US" dirty="0">
              <a:solidFill>
                <a:srgbClr val="FF3E00"/>
              </a:solidFill>
            </a:endParaRP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6553200" y="1524000"/>
            <a:ext cx="213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 dirty="0" smtClean="0">
                <a:solidFill>
                  <a:schemeClr val="bg1"/>
                </a:solidFill>
                <a:latin typeface="Helvetica" pitchFamily="1" charset="0"/>
              </a:rPr>
              <a:t>Features Needed</a:t>
            </a:r>
            <a:endParaRPr lang="en-US" dirty="0"/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6692900" y="2590800"/>
            <a:ext cx="19177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Helvetica" pitchFamily="1" charset="0"/>
              </a:rPr>
              <a:t>Polish </a:t>
            </a:r>
            <a:r>
              <a:rPr lang="en-US" sz="1400" dirty="0" err="1" smtClean="0">
                <a:solidFill>
                  <a:schemeClr val="bg1"/>
                </a:solidFill>
                <a:latin typeface="Helvetica" pitchFamily="1" charset="0"/>
              </a:rPr>
              <a:t>polish</a:t>
            </a:r>
            <a:r>
              <a:rPr lang="en-US" sz="1400" dirty="0" smtClean="0">
                <a:solidFill>
                  <a:schemeClr val="bg1"/>
                </a:solidFill>
                <a:latin typeface="Helvetica" pitchFamily="1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Helvetica" pitchFamily="1" charset="0"/>
              </a:rPr>
              <a:t>polish</a:t>
            </a:r>
            <a:r>
              <a:rPr lang="en-US" sz="1400" dirty="0" smtClean="0">
                <a:solidFill>
                  <a:schemeClr val="bg1"/>
                </a:solidFill>
                <a:latin typeface="Helvetica" pitchFamily="1" charset="0"/>
              </a:rPr>
              <a:t>!</a:t>
            </a:r>
            <a:endParaRPr lang="en-US" sz="1600" strike="sngStrike" dirty="0" smtClean="0">
              <a:solidFill>
                <a:schemeClr val="bg1"/>
              </a:solidFill>
              <a:latin typeface="Helvetica" pitchFamily="1" charset="0"/>
            </a:endParaRPr>
          </a:p>
          <a:p>
            <a:pPr algn="l"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Helvetica" pitchFamily="1" charset="0"/>
              </a:rPr>
              <a:t>Game title</a:t>
            </a:r>
          </a:p>
          <a:p>
            <a:pPr algn="l"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Helvetica" pitchFamily="1" charset="0"/>
              </a:rPr>
              <a:t>Save\Load</a:t>
            </a:r>
          </a:p>
          <a:p>
            <a:pPr algn="l">
              <a:spcBef>
                <a:spcPct val="50000"/>
              </a:spcBef>
            </a:pPr>
            <a:r>
              <a:rPr lang="en-US" sz="1400" dirty="0" smtClean="0">
                <a:solidFill>
                  <a:schemeClr val="bg1"/>
                </a:solidFill>
                <a:latin typeface="Helvetica" pitchFamily="1" charset="0"/>
              </a:rPr>
              <a:t>Options</a:t>
            </a:r>
          </a:p>
          <a:p>
            <a:pPr algn="l">
              <a:spcBef>
                <a:spcPct val="50000"/>
              </a:spcBef>
              <a:buFontTx/>
              <a:buChar char="-"/>
            </a:pPr>
            <a:r>
              <a:rPr lang="en-US" sz="1400" dirty="0" smtClean="0">
                <a:solidFill>
                  <a:schemeClr val="bg1"/>
                </a:solidFill>
                <a:latin typeface="Helvetica" pitchFamily="1" charset="0"/>
              </a:rPr>
              <a:t>Volume</a:t>
            </a:r>
          </a:p>
          <a:p>
            <a:pPr algn="l">
              <a:spcBef>
                <a:spcPct val="50000"/>
              </a:spcBef>
              <a:buFontTx/>
              <a:buChar char="-"/>
            </a:pPr>
            <a:r>
              <a:rPr lang="en-US" sz="1400" dirty="0" smtClean="0">
                <a:solidFill>
                  <a:schemeClr val="bg1"/>
                </a:solidFill>
                <a:latin typeface="Helvetica" pitchFamily="1" charset="0"/>
              </a:rPr>
              <a:t>Screen resolution</a:t>
            </a:r>
          </a:p>
          <a:p>
            <a:pPr algn="l">
              <a:spcBef>
                <a:spcPct val="50000"/>
              </a:spcBef>
              <a:buFontTx/>
              <a:buChar char="-"/>
            </a:pPr>
            <a:r>
              <a:rPr lang="en-US" sz="1400" dirty="0" smtClean="0">
                <a:solidFill>
                  <a:schemeClr val="bg1"/>
                </a:solidFill>
                <a:latin typeface="Helvetica" pitchFamily="1" charset="0"/>
              </a:rPr>
              <a:t>Subtitles</a:t>
            </a:r>
          </a:p>
        </p:txBody>
      </p:sp>
      <p:pic>
        <p:nvPicPr>
          <p:cNvPr id="10242" name="Picture 2" descr="F:\TommyBoth\FOR TOMS SCHOOL\GitHub\ScavengerHunt\data\PauseMenu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676400"/>
            <a:ext cx="2513012" cy="1875382"/>
          </a:xfrm>
          <a:prstGeom prst="rect">
            <a:avLst/>
          </a:prstGeom>
          <a:noFill/>
        </p:spPr>
      </p:pic>
      <p:pic>
        <p:nvPicPr>
          <p:cNvPr id="10243" name="Picture 3" descr="F:\TommyBoth\FOR TOMS SCHOOL\GitHub\ScavengerHunt\data\Splash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2362200"/>
            <a:ext cx="3332162" cy="24866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P_EdgySmudge_DesignSlides_TP10379481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A8EBE007-4743-49DE-9571-425D23FF20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A7CCCF-0266-4284-99B7-EA4490F2CF87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HP_EdgySmudge_DesignSlides_TP10379481</Template>
  <TotalTime>37</TotalTime>
  <Words>275</Words>
  <Application>Microsoft Office PowerPoint</Application>
  <PresentationFormat>On-screen Show (4:3)</PresentationFormat>
  <Paragraphs>76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ヒラギノ角ゴ Pro W3</vt:lpstr>
      <vt:lpstr>Helvetica</vt:lpstr>
      <vt:lpstr>HP_EdgySmudge_DesignSlides_TP10379481</vt:lpstr>
      <vt:lpstr>Scavenger Hunt</vt:lpstr>
      <vt:lpstr>Kelsey Gardner</vt:lpstr>
      <vt:lpstr>Mohammad Salim</vt:lpstr>
      <vt:lpstr>Victor Callejas</vt:lpstr>
      <vt:lpstr>Tom Tran</vt:lpstr>
      <vt:lpstr>Game Overview</vt:lpstr>
      <vt:lpstr>Improvements</vt:lpstr>
      <vt:lpstr>Obstacles</vt:lpstr>
      <vt:lpstr>Things to Improve</vt:lpstr>
      <vt:lpstr>Questions??</vt:lpstr>
    </vt:vector>
  </TitlesOfParts>
  <Company>TTTC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Scavenger Hunt</dc:title>
  <dc:creator>Tom Tran</dc:creator>
  <cp:lastModifiedBy>Tom Tran</cp:lastModifiedBy>
  <cp:revision>6</cp:revision>
  <dcterms:created xsi:type="dcterms:W3CDTF">2013-05-02T06:59:37Z</dcterms:created>
  <dcterms:modified xsi:type="dcterms:W3CDTF">2013-05-02T07:37:30Z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TC103794819990</vt:lpwstr>
  </property>
</Properties>
</file>