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Yanguez" userId="61a3f7f4-a2aa-45f4-8958-2d8776f8a787" providerId="ADAL" clId="{2174A60C-4B73-45BA-90DE-FD6E0737CF24}"/>
    <pc:docChg chg="modSld">
      <pc:chgData name="Rodrigo Yanguez" userId="61a3f7f4-a2aa-45f4-8958-2d8776f8a787" providerId="ADAL" clId="{2174A60C-4B73-45BA-90DE-FD6E0737CF24}" dt="2024-07-29T16:34:31.808" v="57" actId="20577"/>
      <pc:docMkLst>
        <pc:docMk/>
      </pc:docMkLst>
      <pc:sldChg chg="modSp mod">
        <pc:chgData name="Rodrigo Yanguez" userId="61a3f7f4-a2aa-45f4-8958-2d8776f8a787" providerId="ADAL" clId="{2174A60C-4B73-45BA-90DE-FD6E0737CF24}" dt="2024-07-29T16:34:31.808" v="57" actId="20577"/>
        <pc:sldMkLst>
          <pc:docMk/>
          <pc:sldMk cId="271572240" sldId="267"/>
        </pc:sldMkLst>
      </pc:sldChg>
    </pc:docChg>
  </pc:docChgLst>
  <pc:docChgLst>
    <pc:chgData name="Rodrigo Yanguez" userId="61a3f7f4-a2aa-45f4-8958-2d8776f8a787" providerId="ADAL" clId="{E0905CB2-2B85-4576-8C89-82E65EF2914E}"/>
    <pc:docChg chg="modSld">
      <pc:chgData name="Rodrigo Yanguez" userId="61a3f7f4-a2aa-45f4-8958-2d8776f8a787" providerId="ADAL" clId="{E0905CB2-2B85-4576-8C89-82E65EF2914E}" dt="2024-08-09T15:56:40.967" v="19" actId="20577"/>
      <pc:docMkLst>
        <pc:docMk/>
      </pc:docMkLst>
      <pc:sldChg chg="modSp mod">
        <pc:chgData name="Rodrigo Yanguez" userId="61a3f7f4-a2aa-45f4-8958-2d8776f8a787" providerId="ADAL" clId="{E0905CB2-2B85-4576-8C89-82E65EF2914E}" dt="2024-08-09T15:56:26.351" v="8" actId="14100"/>
        <pc:sldMkLst>
          <pc:docMk/>
          <pc:sldMk cId="271572240" sldId="267"/>
        </pc:sldMkLst>
      </pc:sldChg>
      <pc:sldChg chg="modSp mod">
        <pc:chgData name="Rodrigo Yanguez" userId="61a3f7f4-a2aa-45f4-8958-2d8776f8a787" providerId="ADAL" clId="{E0905CB2-2B85-4576-8C89-82E65EF2914E}" dt="2024-08-09T15:56:40.967" v="19" actId="20577"/>
        <pc:sldMkLst>
          <pc:docMk/>
          <pc:sldMk cId="1055048576" sldId="268"/>
        </pc:sldMkLst>
      </pc:sldChg>
    </pc:docChg>
  </pc:docChgLst>
  <pc:docChgLst>
    <pc:chgData name="Rodrigo Yanguez" userId="61a3f7f4-a2aa-45f4-8958-2d8776f8a787" providerId="ADAL" clId="{1E307731-EDBF-41AA-873F-BF2E4B07C668}"/>
    <pc:docChg chg="modSld">
      <pc:chgData name="Rodrigo Yanguez" userId="61a3f7f4-a2aa-45f4-8958-2d8776f8a787" providerId="ADAL" clId="{1E307731-EDBF-41AA-873F-BF2E4B07C668}" dt="2023-03-25T16:14:17.995" v="22" actId="20577"/>
      <pc:docMkLst>
        <pc:docMk/>
      </pc:docMkLst>
      <pc:sldChg chg="modSp mod">
        <pc:chgData name="Rodrigo Yanguez" userId="61a3f7f4-a2aa-45f4-8958-2d8776f8a787" providerId="ADAL" clId="{1E307731-EDBF-41AA-873F-BF2E4B07C668}" dt="2023-03-25T16:14:17.995" v="22" actId="20577"/>
        <pc:sldMkLst>
          <pc:docMk/>
          <pc:sldMk cId="271572240" sldId="267"/>
        </pc:sldMkLst>
      </pc:sldChg>
    </pc:docChg>
  </pc:docChgLst>
  <pc:docChgLst>
    <pc:chgData name="Rodrigo Yanguez" userId="61a3f7f4-a2aa-45f4-8958-2d8776f8a787" providerId="ADAL" clId="{0F14561F-02C0-4583-927D-00B7CF82FA4E}"/>
    <pc:docChg chg="modSld">
      <pc:chgData name="Rodrigo Yanguez" userId="61a3f7f4-a2aa-45f4-8958-2d8776f8a787" providerId="ADAL" clId="{0F14561F-02C0-4583-927D-00B7CF82FA4E}" dt="2025-08-09T22:02:47.483" v="4" actId="20577"/>
      <pc:docMkLst>
        <pc:docMk/>
      </pc:docMkLst>
      <pc:sldChg chg="modSp mod">
        <pc:chgData name="Rodrigo Yanguez" userId="61a3f7f4-a2aa-45f4-8958-2d8776f8a787" providerId="ADAL" clId="{0F14561F-02C0-4583-927D-00B7CF82FA4E}" dt="2025-08-09T22:02:47.483" v="4" actId="20577"/>
        <pc:sldMkLst>
          <pc:docMk/>
          <pc:sldMk cId="271572240" sldId="267"/>
        </pc:sldMkLst>
        <pc:spChg chg="mod">
          <ac:chgData name="Rodrigo Yanguez" userId="61a3f7f4-a2aa-45f4-8958-2d8776f8a787" providerId="ADAL" clId="{0F14561F-02C0-4583-927D-00B7CF82FA4E}" dt="2025-08-09T22:02:47.483" v="4" actId="20577"/>
          <ac:spMkLst>
            <pc:docMk/>
            <pc:sldMk cId="271572240" sldId="267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D290D-C3BC-4078-9DDA-AEFE5328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85A87-F1D0-43F8-B4FE-E71AF4215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9EBA2-7599-42B3-8290-695DF532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FAD1-7306-4486-B0A9-F2A5DA4B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ADC38-6531-4188-B0A2-52FDA948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283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F32DB-020B-4F54-B539-0174ADD4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53E5A8-C5FD-4F41-9ABD-8E607493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2EFC8-AA99-4C55-ABED-F53B6B82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F1FE7-6972-4107-9C49-F6FAF4FC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94A-90FC-4086-A3FE-A39DE23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9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D9C676-BA00-4AC2-840F-AA7B62D6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E15087-F0BE-42B0-9FC7-0C86E63F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0C943-47CB-45F8-BA24-19C407629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2FBBB-D301-40E3-A18B-B48418A0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26E2E-5523-4BEF-804B-CE08D72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863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E526-0980-4564-918E-D194344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B2A52-C782-43E8-B612-5F5DC934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8455D1-40D9-4CEC-89AC-79F5764A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E4810-515B-4EA4-B187-DAA6BAF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2A9A0-931E-4C23-B67C-77AE52CC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536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EE6F-8161-4AD4-8932-0B0E3E69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8DFCE3-E701-40AD-9F07-8C6FDBB73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DB0C-F6E4-452F-B58A-BA570594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B96EA-AF83-4C13-BBAE-8C4900D5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F8C571-7C7B-428F-9C4F-93C9F87A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562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AFEE8-4BCE-4A24-9781-E4E8A869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334DA-7095-4D49-B14D-5E9E4A18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87ECCD-E794-41FF-A8F7-A92EE290C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90C41D-2679-4EDB-8515-F85E0BF0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307493-E7CF-4235-BCC6-3E19128F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CB673D-8B88-41E2-A981-D6F3B7D4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829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B54B1-5C35-4CB6-AB22-D4E4968B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37C43-5FA1-4A4A-A8D6-59A8E40A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151B4-0FE6-4E28-A40E-ABE26D2D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FF04F9-A18D-4FD2-8EE1-420ECED01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4E664D-0805-4977-999D-0C8744F5F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864E2F-6691-4C9A-9459-51851D0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9688D6-E5FF-4492-9416-BBB783E5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0EE3C0-2AF3-489D-857E-E792850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092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2646-BBD4-4960-864B-B9E0C6FF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B0245E-4CB5-4D87-8A36-DE155139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9FB7EF-1E49-4373-B4BC-934B4296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F60D13-504E-48F1-9DC6-940C738E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864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3FB252-D399-4A00-82B8-6459182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932F7C-FA00-469A-8445-91F0420D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74BF88-8578-4253-A9BF-5780B57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815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D81A4-DA04-46EA-8F57-D2183C7F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FEA617-D7FA-49A7-A0B2-DB6E57AD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30BA0F-DE06-4EC8-834B-009EFE0F4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CBC0CD-B485-486B-A236-91238C68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907F5E-2C84-479F-8A2C-F34B31C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FC21B-7CA1-416D-91D6-0950A5D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3069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2DA3D-D037-47D2-AD9C-23848EE6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D9732A-42E9-47AE-984B-EA9B04223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131B0-6FFE-4368-BB56-E4E7E5DD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C69FB-C65F-4D1F-B834-70E87E59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0B82F-1DD8-49FB-861E-8B8F7973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674957-3111-436D-BD6A-4E1E0F2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23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CD4DF-5AE5-40F8-80C8-F48C59C3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E2977-5931-49D9-8D40-2868035B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96076-0566-4653-84D4-813440A75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04BD-F665-464A-AF6C-F638154BCFE4}" type="datetimeFigureOut">
              <a:rPr lang="es-PA" smtClean="0"/>
              <a:t>08/09/2025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5AB2D-DDBC-4337-8900-A37A8BF3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0149B9-BA86-4367-82B6-762C823D6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7DD8-1650-468F-A41C-89F680A2055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2827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773373" y="2526598"/>
            <a:ext cx="6561713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Desarrollo de Software IV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Cómo entregar los proyectos en Visual Studio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86309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18 de agosto de 2025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A192C8B-DBFA-4909-B122-4B9EF02E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942" y="972966"/>
            <a:ext cx="57307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7A1D9-D637-43F7-9DB5-D193E852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Debemos tomar en cuenta que cuando programamos en C#, trabajamos sobre dos tipos de archivos. El archivo de diseño y el archivo de código propiamente dicho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CBD2F8-A068-42E8-8477-135C1224E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52"/>
          <a:stretch/>
        </p:blipFill>
        <p:spPr>
          <a:xfrm>
            <a:off x="838200" y="1988749"/>
            <a:ext cx="9881419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DDD9A-120F-46EA-B91D-19F9A39F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1440577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Si damos un vistazo en las carpetas de nuestros proyectos, nos damos cuenta que además se generan una serie de archivos y carpetas adicionales a los que nosotros trabajamos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DB5CF9-9EBF-49DE-8B54-07296DFEC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08" b="57968"/>
          <a:stretch/>
        </p:blipFill>
        <p:spPr>
          <a:xfrm>
            <a:off x="1378632" y="1927274"/>
            <a:ext cx="9829765" cy="3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9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A12DE-43CB-4363-BFF2-083BBFFFE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Esos archivos y  carpetas generadas por el propio Visual Studio son necesarios para la correcta ejecución de nuestros códigos.</a:t>
            </a:r>
          </a:p>
          <a:p>
            <a:pPr marL="0" indent="0" algn="just">
              <a:buNone/>
            </a:pPr>
            <a:r>
              <a:rPr lang="es-PA" sz="2400" dirty="0"/>
              <a:t>Nosotros solo debemos preocuparnos por el desarrollo funcional y estético de nuestros proyectos.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8980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C45BB-78FE-4FBF-A995-A13D3697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23211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A la hora de entregar los trabajos o si deseas enviarlo a otra persona </a:t>
            </a:r>
            <a:r>
              <a:rPr lang="es-PA" sz="2400" dirty="0" err="1"/>
              <a:t>deberas</a:t>
            </a:r>
            <a:r>
              <a:rPr lang="es-PA" sz="2400" dirty="0"/>
              <a:t> comprimir la carpeta madre de todo el proyecto siguiendo los siguientes pasos: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A" sz="2400" dirty="0"/>
              <a:t>Da </a:t>
            </a:r>
            <a:r>
              <a:rPr lang="es-PA" sz="2400" dirty="0" err="1"/>
              <a:t>click</a:t>
            </a:r>
            <a:r>
              <a:rPr lang="es-PA" sz="2400" dirty="0"/>
              <a:t> derecho sobre la carpeta del proyecto que deseas comprimir.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A" sz="2400" dirty="0"/>
              <a:t>Selecciona la opción </a:t>
            </a:r>
            <a:r>
              <a:rPr lang="es-PA" sz="2400" b="1" dirty="0"/>
              <a:t>Enviar.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A" sz="2400" dirty="0"/>
              <a:t>Haz </a:t>
            </a:r>
            <a:r>
              <a:rPr lang="es-PA" sz="2400" dirty="0" err="1"/>
              <a:t>click</a:t>
            </a:r>
            <a:r>
              <a:rPr lang="es-PA" sz="2400" dirty="0"/>
              <a:t> sobre </a:t>
            </a:r>
            <a:r>
              <a:rPr lang="es-PA" sz="2400" b="1" dirty="0"/>
              <a:t>Carpeta Comprimida (zip)</a:t>
            </a:r>
            <a:endParaRPr lang="es-PA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2DD1C3-CC08-4B3B-B39D-904C067BE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9" r="64115" b="5185"/>
          <a:stretch/>
        </p:blipFill>
        <p:spPr>
          <a:xfrm>
            <a:off x="3376246" y="2433710"/>
            <a:ext cx="4712677" cy="41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15D37-8DAB-47D4-984E-F6995367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El archivo generado con el .zip será el que entregarás o enviarás por el correo electrónico. Esto permitirá que puedas ejecutar el proyecto en cualquier computadora sin ningún inconveniente.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233D61C-BFA2-47E8-808A-EF14C89A4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7" t="14499" r="71573" b="55809"/>
          <a:stretch/>
        </p:blipFill>
        <p:spPr>
          <a:xfrm>
            <a:off x="1170178" y="1890751"/>
            <a:ext cx="9851643" cy="3654643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C74BB411-2FDC-42FE-ADF6-0FBD4C87F751}"/>
              </a:ext>
            </a:extLst>
          </p:cNvPr>
          <p:cNvSpPr/>
          <p:nvPr/>
        </p:nvSpPr>
        <p:spPr>
          <a:xfrm rot="5400000">
            <a:off x="4995392" y="3417709"/>
            <a:ext cx="1209368" cy="3731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270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211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Desarrollo de Software IV Cómo entregar los proyectos en Visual Studio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Como entregar los proyectos en Visual Basic</dc:title>
  <dc:creator>Rodrigo Yanguez</dc:creator>
  <cp:lastModifiedBy>Rodrigo Yanguez</cp:lastModifiedBy>
  <cp:revision>10</cp:revision>
  <dcterms:created xsi:type="dcterms:W3CDTF">2020-04-15T14:09:50Z</dcterms:created>
  <dcterms:modified xsi:type="dcterms:W3CDTF">2025-08-09T22:02:49Z</dcterms:modified>
</cp:coreProperties>
</file>