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85E6-FC9E-409D-92BE-E400C1C02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50901"/>
            <a:ext cx="10993549" cy="711200"/>
          </a:xfrm>
        </p:spPr>
        <p:txBody>
          <a:bodyPr>
            <a:normAutofit/>
          </a:bodyPr>
          <a:lstStyle/>
          <a:p>
            <a:r>
              <a:rPr lang="en-US" dirty="0"/>
              <a:t>Treasure in hue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1B847-246E-4515-87A9-132645119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562101"/>
            <a:ext cx="10993546" cy="1473199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Второй проект для </a:t>
            </a:r>
            <a:r>
              <a:rPr lang="ru-RU" b="1" dirty="0" err="1"/>
              <a:t>яндекс.лицея</a:t>
            </a:r>
            <a:endParaRPr lang="ru-RU" b="1" dirty="0"/>
          </a:p>
          <a:p>
            <a:r>
              <a:rPr lang="ru-RU" i="1" dirty="0" err="1"/>
              <a:t>Сычугова</a:t>
            </a:r>
            <a:r>
              <a:rPr lang="ru-RU" i="1" dirty="0"/>
              <a:t> </a:t>
            </a:r>
            <a:r>
              <a:rPr lang="ru-RU" i="1" dirty="0" err="1"/>
              <a:t>полина</a:t>
            </a:r>
            <a:endParaRPr lang="ru-RU" i="1" dirty="0"/>
          </a:p>
          <a:p>
            <a:r>
              <a:rPr lang="ru-RU" i="1" dirty="0"/>
              <a:t>Рубцов </a:t>
            </a:r>
            <a:r>
              <a:rPr lang="ru-RU" i="1" dirty="0" err="1"/>
              <a:t>александр</a:t>
            </a:r>
            <a:endParaRPr lang="ru-RU" i="1" dirty="0"/>
          </a:p>
          <a:p>
            <a:r>
              <a:rPr lang="ru-RU" i="1" dirty="0"/>
              <a:t>Козырь </a:t>
            </a:r>
            <a:r>
              <a:rPr lang="ru-RU" i="1" dirty="0" err="1"/>
              <a:t>екатерина</a:t>
            </a:r>
            <a:endParaRPr lang="ru-RU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6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D6F2-C8A6-4D2B-9A73-2CAABABF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ru-RU" sz="3200" dirty="0"/>
              <a:t>Об игре и основном сюжете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32C0-55E6-4E7D-BB92-A72A90B0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Наш проект – это игра на </a:t>
            </a:r>
            <a:r>
              <a:rPr lang="en-US" sz="2200" dirty="0" err="1"/>
              <a:t>pygame</a:t>
            </a:r>
            <a:r>
              <a:rPr lang="en-US" sz="2200" dirty="0"/>
              <a:t> ‘Treasure in Hue’ (</a:t>
            </a:r>
            <a:r>
              <a:rPr lang="ru-RU" sz="2200" dirty="0"/>
              <a:t>перевод</a:t>
            </a:r>
            <a:r>
              <a:rPr lang="en-US" sz="2200" dirty="0"/>
              <a:t>: </a:t>
            </a:r>
            <a:r>
              <a:rPr lang="ru-RU" sz="2200" dirty="0"/>
              <a:t>сокровище в оттенке</a:t>
            </a:r>
            <a:r>
              <a:rPr lang="en-US" sz="2200" dirty="0"/>
              <a:t>)</a:t>
            </a:r>
            <a:r>
              <a:rPr lang="ru-RU" sz="2200" dirty="0"/>
              <a:t>. Вот главная задумка</a:t>
            </a:r>
            <a:r>
              <a:rPr lang="en-US" sz="2200" dirty="0"/>
              <a:t>:</a:t>
            </a:r>
            <a:r>
              <a:rPr lang="ru-RU" sz="2200" dirty="0"/>
              <a:t> Маг находится в большом замке с множеством комнат и хочет найти сокровища. Для этого он переходит из одной комнаты в другую, пытаясь найти книги. Эти книги открывают магу возможность пройти </a:t>
            </a:r>
            <a:r>
              <a:rPr lang="ru-RU" sz="2200" dirty="0" err="1"/>
              <a:t>миниигру</a:t>
            </a:r>
            <a:r>
              <a:rPr lang="ru-RU" sz="2200" dirty="0"/>
              <a:t> и собрать кристаллы. После того, как маг соберёт определённое количество кристаллов, он должен из них собрать картинку с градиентом. Это финальный квест. Затем наш маг выигрывает сокровище. Только вот какое? </a:t>
            </a:r>
          </a:p>
          <a:p>
            <a:r>
              <a:rPr lang="ru-RU" sz="2200" dirty="0"/>
              <a:t>При запуске </a:t>
            </a:r>
            <a:r>
              <a:rPr lang="ru-RU" sz="2200" dirty="0" err="1"/>
              <a:t>миниигр</a:t>
            </a:r>
            <a:r>
              <a:rPr lang="ru-RU" sz="2200" dirty="0"/>
              <a:t> вы сначала увидите правила. Передвижение по замку осуществляется кнопками </a:t>
            </a:r>
            <a:r>
              <a:rPr lang="en-US" sz="2200" dirty="0" err="1"/>
              <a:t>wasd</a:t>
            </a:r>
            <a:r>
              <a:rPr lang="ru-RU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122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A5C1-8B7F-444A-886D-EC88F68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Использованные технологии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7619-AE2A-4210-B935-CCE8D7A7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Проект разделён на файлы</a:t>
            </a:r>
            <a:r>
              <a:rPr lang="en-US" sz="2200" dirty="0"/>
              <a:t> main</a:t>
            </a:r>
            <a:r>
              <a:rPr lang="ru-RU" sz="2200" dirty="0"/>
              <a:t>, </a:t>
            </a:r>
            <a:r>
              <a:rPr lang="en-US" sz="2200" dirty="0"/>
              <a:t>classes</a:t>
            </a:r>
            <a:r>
              <a:rPr lang="ru-RU" sz="2200" dirty="0"/>
              <a:t>, файлы для </a:t>
            </a:r>
            <a:r>
              <a:rPr lang="ru-RU" sz="2200" dirty="0" err="1"/>
              <a:t>миниигр</a:t>
            </a:r>
            <a:r>
              <a:rPr lang="ru-RU" sz="2200" dirty="0"/>
              <a:t> (например, </a:t>
            </a:r>
            <a:r>
              <a:rPr lang="en-US" sz="2200" dirty="0"/>
              <a:t>water </a:t>
            </a:r>
            <a:r>
              <a:rPr lang="ru-RU" sz="2200" dirty="0"/>
              <a:t>и </a:t>
            </a:r>
            <a:r>
              <a:rPr lang="en-US" sz="2200" dirty="0" err="1"/>
              <a:t>nonogram</a:t>
            </a:r>
            <a:r>
              <a:rPr lang="ru-RU" sz="2200" dirty="0"/>
              <a:t>), а также папку </a:t>
            </a:r>
            <a:r>
              <a:rPr lang="en-US" sz="2200" dirty="0"/>
              <a:t>data. </a:t>
            </a:r>
            <a:r>
              <a:rPr lang="ru-RU" sz="2200" dirty="0"/>
              <a:t>Первые два файла – основной код игры, там лежат классы </a:t>
            </a:r>
            <a:r>
              <a:rPr lang="en-US" sz="2200" dirty="0"/>
              <a:t>Level</a:t>
            </a:r>
            <a:r>
              <a:rPr lang="ru-RU" sz="2200" dirty="0"/>
              <a:t>, </a:t>
            </a:r>
            <a:r>
              <a:rPr lang="en-US" sz="2200" dirty="0"/>
              <a:t>Creature </a:t>
            </a:r>
            <a:r>
              <a:rPr lang="ru-RU" sz="2200" dirty="0"/>
              <a:t>и т.д., необходимые функции и всё нужное для работы с </a:t>
            </a:r>
            <a:r>
              <a:rPr lang="en-US" sz="2200" dirty="0" err="1"/>
              <a:t>pygame</a:t>
            </a:r>
            <a:r>
              <a:rPr lang="ru-RU" sz="2200" dirty="0"/>
              <a:t>, обработка сигналов мыши и клавиатуры. Папка  </a:t>
            </a:r>
            <a:r>
              <a:rPr lang="en-US" sz="2200" dirty="0"/>
              <a:t>data </a:t>
            </a:r>
            <a:r>
              <a:rPr lang="ru-RU" sz="2200" dirty="0"/>
              <a:t>разделена на подкаталоги с изображениями для спрайтов, текстовыми файлами для уровней и карты замка и т.д. Файлы </a:t>
            </a:r>
            <a:r>
              <a:rPr lang="ru-RU" sz="2200" dirty="0" err="1"/>
              <a:t>миниигр</a:t>
            </a:r>
            <a:r>
              <a:rPr lang="ru-RU" sz="2200" dirty="0"/>
              <a:t> имеют структуру, похожую на </a:t>
            </a:r>
            <a:r>
              <a:rPr lang="en-US" sz="2200" dirty="0"/>
              <a:t>main </a:t>
            </a:r>
            <a:r>
              <a:rPr lang="ru-RU" sz="2200" dirty="0"/>
              <a:t>и </a:t>
            </a:r>
            <a:r>
              <a:rPr lang="en-US" sz="2200" dirty="0"/>
              <a:t>classes.</a:t>
            </a:r>
            <a:r>
              <a:rPr lang="ru-RU" sz="2200" dirty="0"/>
              <a:t> </a:t>
            </a:r>
          </a:p>
          <a:p>
            <a:r>
              <a:rPr lang="ru-RU" sz="2200" dirty="0"/>
              <a:t>Использованные модули</a:t>
            </a:r>
            <a:r>
              <a:rPr lang="en-US" sz="2200" dirty="0"/>
              <a:t>: </a:t>
            </a:r>
            <a:r>
              <a:rPr lang="en-US" sz="2200" dirty="0" err="1"/>
              <a:t>pygame</a:t>
            </a:r>
            <a:r>
              <a:rPr lang="ru-RU" sz="2200" dirty="0"/>
              <a:t>, </a:t>
            </a:r>
            <a:r>
              <a:rPr lang="en-US" sz="2200" dirty="0"/>
              <a:t>random</a:t>
            </a:r>
            <a:r>
              <a:rPr lang="ru-RU" sz="2200" dirty="0"/>
              <a:t>, </a:t>
            </a:r>
            <a:r>
              <a:rPr lang="en-US" sz="2200" dirty="0" err="1"/>
              <a:t>os</a:t>
            </a:r>
            <a:r>
              <a:rPr lang="ru-RU" sz="2200" dirty="0"/>
              <a:t> и </a:t>
            </a:r>
            <a:r>
              <a:rPr lang="en-US" sz="2200" dirty="0"/>
              <a:t>sys</a:t>
            </a:r>
            <a:r>
              <a:rPr lang="ru-RU" sz="2200" dirty="0"/>
              <a:t>.</a:t>
            </a:r>
          </a:p>
          <a:p>
            <a:r>
              <a:rPr lang="ru-RU" sz="2200" dirty="0"/>
              <a:t>При передвижении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692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EE91-3547-4E76-BED0-CD0D5BB6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92" y="5533609"/>
            <a:ext cx="4909445" cy="689514"/>
          </a:xfrm>
        </p:spPr>
        <p:txBody>
          <a:bodyPr>
            <a:normAutofit/>
          </a:bodyPr>
          <a:lstStyle/>
          <a:p>
            <a:r>
              <a:rPr lang="ru-RU" sz="2800" dirty="0"/>
              <a:t>Скриншоты из игры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773F15-1AFD-45C6-B25B-411CA6EC0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72" y="586676"/>
            <a:ext cx="5869987" cy="43640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D6BC-99C2-4741-8505-6470B1E8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5723" y="7230796"/>
            <a:ext cx="5869987" cy="6895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E75B1D-CBF2-47DE-A0C2-86CF3940A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900" y="614362"/>
            <a:ext cx="2946400" cy="43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2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5209-4AEB-41D2-AA5D-CEAD3E7C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ВозможнОсти</a:t>
            </a:r>
            <a:r>
              <a:rPr lang="ru-RU" sz="3200" dirty="0"/>
              <a:t> для доработки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E5A-CB00-4F9D-8940-D97F7E48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По изначальной идее также должны были быть монстры, атакуя и побеждая которых можно тоже набрать кристаллы. </a:t>
            </a:r>
          </a:p>
          <a:p>
            <a:r>
              <a:rPr lang="ru-RU" sz="2400" dirty="0"/>
              <a:t>Можно сделать запуск </a:t>
            </a:r>
            <a:r>
              <a:rPr lang="ru-RU" sz="2400" dirty="0" err="1"/>
              <a:t>миниигр</a:t>
            </a:r>
            <a:r>
              <a:rPr lang="ru-RU" sz="2400" dirty="0"/>
              <a:t> не отдельным окном, а поверх первоначального окна.</a:t>
            </a:r>
          </a:p>
          <a:p>
            <a:r>
              <a:rPr lang="ru-RU" sz="2400" dirty="0"/>
              <a:t>Можно добавить новые </a:t>
            </a:r>
            <a:r>
              <a:rPr lang="ru-RU" sz="2400" dirty="0" err="1"/>
              <a:t>миниигры</a:t>
            </a:r>
            <a:r>
              <a:rPr lang="ru-RU" sz="2400" dirty="0"/>
              <a:t> (идеи уже есть).</a:t>
            </a:r>
          </a:p>
          <a:p>
            <a:r>
              <a:rPr lang="ru-RU" sz="2400" dirty="0"/>
              <a:t>Добавить музыкальное сопровождение, звуки ходьбы и другое.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6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6C8-53F3-4692-BBA0-B6886E74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СПАСибо</a:t>
            </a:r>
            <a:r>
              <a:rPr lang="ru-RU" sz="4000" dirty="0"/>
              <a:t> за Внимание!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5D451-FA23-4FAF-963D-CDC56C84B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969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54</TotalTime>
  <Words>295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Gill Sans MT</vt:lpstr>
      <vt:lpstr>Wingdings 2</vt:lpstr>
      <vt:lpstr>Dividend</vt:lpstr>
      <vt:lpstr>Treasure in hue</vt:lpstr>
      <vt:lpstr>Об игре и основном сюжете</vt:lpstr>
      <vt:lpstr>Использованные технологии</vt:lpstr>
      <vt:lpstr>Скриншоты из игры</vt:lpstr>
      <vt:lpstr>ВозможнОсти для доработки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 in hue</dc:title>
  <dc:creator>Rozy Tekka</dc:creator>
  <cp:lastModifiedBy>Rozy Tekka</cp:lastModifiedBy>
  <cp:revision>7</cp:revision>
  <dcterms:created xsi:type="dcterms:W3CDTF">2021-02-01T13:22:26Z</dcterms:created>
  <dcterms:modified xsi:type="dcterms:W3CDTF">2021-02-01T14:17:18Z</dcterms:modified>
</cp:coreProperties>
</file>