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85E6-FC9E-409D-92BE-E400C1C0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50901"/>
            <a:ext cx="10993549" cy="711200"/>
          </a:xfrm>
        </p:spPr>
        <p:txBody>
          <a:bodyPr>
            <a:normAutofit/>
          </a:bodyPr>
          <a:lstStyle/>
          <a:p>
            <a:r>
              <a:rPr lang="en-US" dirty="0" err="1"/>
              <a:t>REalmeal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B847-246E-4515-87A9-13264511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562101"/>
            <a:ext cx="10993546" cy="1244599"/>
          </a:xfrm>
        </p:spPr>
        <p:txBody>
          <a:bodyPr>
            <a:normAutofit/>
          </a:bodyPr>
          <a:lstStyle/>
          <a:p>
            <a:r>
              <a:rPr lang="ru-RU" b="1" dirty="0"/>
              <a:t>третий проект для </a:t>
            </a:r>
            <a:r>
              <a:rPr lang="ru-RU" b="1" dirty="0" err="1"/>
              <a:t>яндекс.лицея</a:t>
            </a:r>
            <a:endParaRPr lang="ru-RU" b="1" dirty="0"/>
          </a:p>
          <a:p>
            <a:r>
              <a:rPr lang="ru-RU" i="1" dirty="0"/>
              <a:t>Козырь </a:t>
            </a:r>
            <a:r>
              <a:rPr lang="ru-RU" i="1" dirty="0" err="1"/>
              <a:t>екатерина</a:t>
            </a:r>
            <a:endParaRPr lang="ru-RU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D6F2-C8A6-4D2B-9A73-2CAABABF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u-RU" sz="3200" dirty="0"/>
              <a:t>О сайте и его основных  функциях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32C0-55E6-4E7D-BB92-A72A90B0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Мой проект – сайт </a:t>
            </a:r>
            <a:r>
              <a:rPr lang="en-US" sz="2200" dirty="0"/>
              <a:t>Real Meal </a:t>
            </a:r>
            <a:r>
              <a:rPr lang="ru-RU" sz="2200" dirty="0"/>
              <a:t>с рецептами.</a:t>
            </a:r>
            <a:endParaRPr lang="en-US" sz="2200" dirty="0"/>
          </a:p>
          <a:p>
            <a:r>
              <a:rPr lang="ru-RU" sz="2200" dirty="0"/>
              <a:t>Там вы можете просматривать рецепты других пользователей и добавлять свои (только если вы зарегистрированы).</a:t>
            </a:r>
          </a:p>
          <a:p>
            <a:r>
              <a:rPr lang="ru-RU" sz="2200" dirty="0"/>
              <a:t>Для удобства поиска рецепта вы можете отфильтровать и отсортировать результат по каким-либо критериям (времени приготовления, категории, названию и т.д.)</a:t>
            </a:r>
          </a:p>
          <a:p>
            <a:r>
              <a:rPr lang="ru-RU" sz="2200" dirty="0"/>
              <a:t>Также есть страницы со списком пользователей, для каждого пользователя отдельно и со всеми ингредиентами (с возможностью добавления и удаления неиспользованных).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12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A5C1-8B7F-444A-886D-EC88F68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Использованные технологии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7619-AE2A-4210-B935-CCE8D7A7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 проекте были использованы модули </a:t>
            </a:r>
            <a:r>
              <a:rPr lang="en-US" sz="2200" dirty="0"/>
              <a:t>flask, PIL, </a:t>
            </a:r>
            <a:r>
              <a:rPr lang="en-US" sz="2200" dirty="0" err="1"/>
              <a:t>sqlalchemy</a:t>
            </a:r>
            <a:r>
              <a:rPr lang="en-US" sz="2200" dirty="0"/>
              <a:t> </a:t>
            </a:r>
            <a:r>
              <a:rPr lang="ru-RU" sz="2200" dirty="0"/>
              <a:t>и дочерние (например </a:t>
            </a:r>
            <a:r>
              <a:rPr lang="en-US" sz="2200" dirty="0" err="1"/>
              <a:t>wtforms</a:t>
            </a:r>
            <a:r>
              <a:rPr lang="ru-RU" sz="2200" dirty="0"/>
              <a:t>).</a:t>
            </a:r>
          </a:p>
          <a:p>
            <a:r>
              <a:rPr lang="ru-RU" sz="2200" dirty="0"/>
              <a:t>В папке </a:t>
            </a:r>
            <a:r>
              <a:rPr lang="en-US" sz="2200" dirty="0"/>
              <a:t>data </a:t>
            </a:r>
            <a:r>
              <a:rPr lang="ru-RU" sz="2200" dirty="0"/>
              <a:t>лежат файлы для создания базы данных, в папке </a:t>
            </a:r>
            <a:r>
              <a:rPr lang="en-US" sz="2200" dirty="0"/>
              <a:t>templates </a:t>
            </a:r>
            <a:r>
              <a:rPr lang="ru-RU" sz="2200" dirty="0"/>
              <a:t>– все необходимые </a:t>
            </a:r>
            <a:r>
              <a:rPr lang="en-US" sz="2200" dirty="0"/>
              <a:t>html </a:t>
            </a:r>
            <a:r>
              <a:rPr lang="ru-RU" sz="2200" dirty="0"/>
              <a:t>файлы, в файле </a:t>
            </a:r>
            <a:r>
              <a:rPr lang="en-US" sz="2200" dirty="0"/>
              <a:t>user.py </a:t>
            </a:r>
            <a:r>
              <a:rPr lang="ru-RU" sz="2200" dirty="0"/>
              <a:t>содержатся все необходимые формы. Основной код в </a:t>
            </a:r>
            <a:r>
              <a:rPr lang="en-US" sz="2200" dirty="0"/>
              <a:t>main.py</a:t>
            </a:r>
            <a:r>
              <a:rPr lang="ru-RU" sz="2200" dirty="0"/>
              <a:t>. В каталоге </a:t>
            </a:r>
            <a:r>
              <a:rPr lang="en-US" sz="2200" dirty="0"/>
              <a:t>static </a:t>
            </a:r>
            <a:r>
              <a:rPr lang="ru-RU" sz="2200" dirty="0"/>
              <a:t>и его подкаталогах лежат картинки пользователей, иконки и </a:t>
            </a:r>
            <a:r>
              <a:rPr lang="en-US" sz="2200" dirty="0" err="1"/>
              <a:t>css</a:t>
            </a:r>
            <a:r>
              <a:rPr lang="ru-RU" sz="2200" dirty="0"/>
              <a:t>-файл. Есть база данных </a:t>
            </a:r>
            <a:r>
              <a:rPr lang="en-US" sz="2200" dirty="0" err="1"/>
              <a:t>recipes.db</a:t>
            </a:r>
            <a:r>
              <a:rPr lang="ru-RU" sz="2200" dirty="0"/>
              <a:t>.</a:t>
            </a:r>
          </a:p>
          <a:p>
            <a:r>
              <a:rPr lang="ru-RU" sz="2200" dirty="0"/>
              <a:t>Был использован </a:t>
            </a:r>
            <a:r>
              <a:rPr lang="en-US" sz="2200" dirty="0"/>
              <a:t>Bootstrap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9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E91-3547-4E76-BED0-CD0D5BB6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92" y="5533609"/>
            <a:ext cx="4909445" cy="689514"/>
          </a:xfrm>
        </p:spPr>
        <p:txBody>
          <a:bodyPr>
            <a:normAutofit/>
          </a:bodyPr>
          <a:lstStyle/>
          <a:p>
            <a:r>
              <a:rPr lang="ru-RU" sz="2800" dirty="0"/>
              <a:t>Скриншот с сайта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D6BC-99C2-4741-8505-6470B1E8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5723" y="72307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0D1B1-08C9-455E-99D6-E37B4531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601662"/>
            <a:ext cx="5962195" cy="5019315"/>
          </a:xfrm>
        </p:spPr>
      </p:pic>
    </p:spTree>
    <p:extLst>
      <p:ext uri="{BB962C8B-B14F-4D97-AF65-F5344CB8AC3E}">
        <p14:creationId xmlns:p14="http://schemas.microsoft.com/office/powerpoint/2010/main" val="242202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5209-4AEB-41D2-AA5D-CEAD3E7C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ВозможнОсти</a:t>
            </a:r>
            <a:r>
              <a:rPr lang="ru-RU" sz="3200" dirty="0"/>
              <a:t> для доработки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E5A-CB00-4F9D-8940-D97F7E48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6C8-53F3-4692-BBA0-B6886E74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СПАСибо</a:t>
            </a:r>
            <a:r>
              <a:rPr lang="ru-RU" sz="4000" dirty="0"/>
              <a:t> за Внимание!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D451-FA23-4FAF-963D-CDC56C84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96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73</TotalTime>
  <Words>178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Dividend</vt:lpstr>
      <vt:lpstr>REalmeal</vt:lpstr>
      <vt:lpstr>О сайте и его основных  функциях</vt:lpstr>
      <vt:lpstr>Использованные технологии</vt:lpstr>
      <vt:lpstr>Скриншот с сайта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in hue</dc:title>
  <dc:creator>Rozy Tekka</dc:creator>
  <cp:lastModifiedBy>Rozy Tekka</cp:lastModifiedBy>
  <cp:revision>10</cp:revision>
  <dcterms:created xsi:type="dcterms:W3CDTF">2021-02-01T13:22:26Z</dcterms:created>
  <dcterms:modified xsi:type="dcterms:W3CDTF">2021-04-26T14:21:34Z</dcterms:modified>
</cp:coreProperties>
</file>