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96" y="-52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7/23/2025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7/23/2025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US" dirty="0"/>
          </a:p>
        </p:txBody>
      </p:sp>
      <p:sp>
        <p:nvSpPr>
          <p:cNvPr id="3" name="Content Placeholder 2"/>
          <p:cNvSpPr>
            <a:spLocks noGrp="1"/>
          </p:cNvSpPr>
          <p:nvPr>
            <p:ph sz="quarter" idx="1"/>
          </p:nvPr>
        </p:nvSpPr>
        <p:spPr/>
        <p:txBody>
          <a:bodyPr/>
          <a:lstStyle/>
          <a:p>
            <a:r>
              <a:rPr lang="en-US" dirty="0" smtClean="0"/>
              <a:t>Simple home page and login</a:t>
            </a:r>
          </a:p>
          <a:p>
            <a:r>
              <a:rPr lang="en-US" dirty="0" smtClean="0"/>
              <a:t>Contain </a:t>
            </a:r>
            <a:r>
              <a:rPr lang="en-US" dirty="0" err="1" smtClean="0"/>
              <a:t>js</a:t>
            </a:r>
            <a:r>
              <a:rPr lang="en-US" dirty="0" smtClean="0"/>
              <a:t> </a:t>
            </a:r>
            <a:r>
              <a:rPr lang="en-US" dirty="0" err="1" smtClean="0"/>
              <a:t>ts</a:t>
            </a:r>
            <a:r>
              <a:rPr lang="en-US" dirty="0" smtClean="0"/>
              <a:t> and bootstrap</a:t>
            </a:r>
          </a:p>
          <a:p>
            <a:r>
              <a:rPr lang="en-US" dirty="0" smtClean="0"/>
              <a:t>Introduction to </a:t>
            </a:r>
            <a:r>
              <a:rPr lang="en-US" dirty="0" err="1" smtClean="0"/>
              <a:t>BootStrap</a:t>
            </a:r>
            <a:r>
              <a:rPr lang="en-US" dirty="0" smtClean="0"/>
              <a:t>.</a:t>
            </a:r>
          </a:p>
          <a:p>
            <a:r>
              <a:rPr lang="en-US" dirty="0" smtClean="0"/>
              <a:t>What is Bootstrap</a:t>
            </a:r>
          </a:p>
          <a:p>
            <a:r>
              <a:rPr lang="en-US" dirty="0" smtClean="0"/>
              <a:t>Features and capabilities of Bootstrap</a:t>
            </a:r>
          </a:p>
          <a:p>
            <a:r>
              <a:rPr lang="en-US" dirty="0" smtClean="0"/>
              <a:t>Limitations of Bootstrap</a:t>
            </a:r>
          </a:p>
          <a:p>
            <a:r>
              <a:rPr lang="en-US" dirty="0" smtClean="0"/>
              <a:t>How to use Bootstrap in applications.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sz="quarter" idx="1"/>
          </p:nvPr>
        </p:nvSpPr>
        <p:spPr/>
        <p:txBody>
          <a:bodyPr/>
          <a:lstStyle/>
          <a:p>
            <a:r>
              <a:rPr lang="en-US" dirty="0" smtClean="0"/>
              <a:t>Querying </a:t>
            </a:r>
            <a:endParaRPr lang="en-US" dirty="0" smtClean="0"/>
          </a:p>
          <a:p>
            <a:r>
              <a:rPr lang="en-US" dirty="0" smtClean="0"/>
              <a:t>Aggregation Pipeline </a:t>
            </a:r>
            <a:endParaRPr lang="en-US" dirty="0" smtClean="0"/>
          </a:p>
          <a:p>
            <a:r>
              <a:rPr lang="en-US" dirty="0" smtClean="0"/>
              <a:t>Indexing</a:t>
            </a:r>
          </a:p>
          <a:p>
            <a:r>
              <a:rPr lang="en-US" dirty="0" smtClean="0"/>
              <a:t>Backup and Security</a:t>
            </a:r>
          </a:p>
          <a:p>
            <a:r>
              <a:rPr lang="en-US" dirty="0" smtClean="0"/>
              <a:t>Replication and </a:t>
            </a:r>
            <a:r>
              <a:rPr lang="en-US" dirty="0" err="1" smtClean="0"/>
              <a:t>Sharding</a:t>
            </a:r>
            <a:endParaRPr lang="en-US" dirty="0" smtClean="0"/>
          </a:p>
          <a:p>
            <a:r>
              <a:rPr lang="en-US" dirty="0" smtClean="0"/>
              <a:t>Performance Tuning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Vue</a:t>
            </a:r>
            <a:r>
              <a:rPr lang="en-US" dirty="0" smtClean="0"/>
              <a:t> </a:t>
            </a:r>
            <a:r>
              <a:rPr lang="en-US" dirty="0" err="1" smtClean="0"/>
              <a:t>js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Who pays bill assignment</a:t>
            </a:r>
          </a:p>
          <a:p>
            <a:r>
              <a:rPr lang="en-US" dirty="0" smtClean="0"/>
              <a:t>Directives</a:t>
            </a:r>
          </a:p>
          <a:p>
            <a:r>
              <a:rPr lang="en-US" dirty="0" smtClean="0"/>
              <a:t>Components</a:t>
            </a:r>
          </a:p>
          <a:p>
            <a:r>
              <a:rPr lang="en-US" dirty="0" smtClean="0"/>
              <a:t>Directives</a:t>
            </a:r>
          </a:p>
          <a:p>
            <a:r>
              <a:rPr lang="en-US" dirty="0" smtClean="0"/>
              <a:t>Components</a:t>
            </a:r>
          </a:p>
          <a:p>
            <a:r>
              <a:rPr lang="en-US" dirty="0" smtClean="0"/>
              <a:t>Slots</a:t>
            </a:r>
          </a:p>
          <a:p>
            <a:r>
              <a:rPr lang="en-US" dirty="0" smtClean="0"/>
              <a:t>Computed and </a:t>
            </a:r>
            <a:r>
              <a:rPr lang="en-US" dirty="0" smtClean="0"/>
              <a:t>Watchers</a:t>
            </a:r>
          </a:p>
          <a:p>
            <a:r>
              <a:rPr lang="en-US" dirty="0" smtClean="0"/>
              <a:t>Lifecycle </a:t>
            </a:r>
            <a:r>
              <a:rPr lang="en-US" dirty="0" smtClean="0"/>
              <a:t>Hooks</a:t>
            </a:r>
          </a:p>
          <a:p>
            <a:r>
              <a:rPr lang="en-US" dirty="0" smtClean="0"/>
              <a:t>Routing</a:t>
            </a:r>
          </a:p>
          <a:p>
            <a:r>
              <a:rPr lang="en-US" dirty="0" err="1" smtClean="0"/>
              <a:t>Vee</a:t>
            </a:r>
            <a:r>
              <a:rPr lang="en-US" dirty="0" smtClean="0"/>
              <a:t> Validate</a:t>
            </a:r>
          </a:p>
          <a:p>
            <a:r>
              <a:rPr lang="en-US" dirty="0" smtClean="0"/>
              <a:t>Unit test case writing </a:t>
            </a:r>
            <a:endParaRPr lang="en-US" dirty="0" smtClean="0"/>
          </a:p>
          <a:p>
            <a:r>
              <a:rPr lang="en-US" dirty="0" err="1" smtClean="0"/>
              <a:t>Revv</a:t>
            </a:r>
            <a:r>
              <a:rPr lang="en-US" dirty="0" smtClean="0"/>
              <a:t> cars html convert to </a:t>
            </a:r>
            <a:r>
              <a:rPr lang="en-US" dirty="0" err="1" smtClean="0"/>
              <a:t>vue</a:t>
            </a:r>
            <a:r>
              <a:rPr lang="en-US" dirty="0" smtClean="0"/>
              <a:t> </a:t>
            </a:r>
            <a:r>
              <a:rPr lang="en-US" dirty="0" err="1" smtClean="0"/>
              <a:t>js</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core</a:t>
            </a:r>
            <a:endParaRPr lang="en-US" dirty="0"/>
          </a:p>
        </p:txBody>
      </p:sp>
      <p:sp>
        <p:nvSpPr>
          <p:cNvPr id="3" name="Content Placeholder 2"/>
          <p:cNvSpPr>
            <a:spLocks noGrp="1"/>
          </p:cNvSpPr>
          <p:nvPr>
            <p:ph sz="quarter" idx="1"/>
          </p:nvPr>
        </p:nvSpPr>
        <p:spPr/>
        <p:txBody>
          <a:bodyPr>
            <a:normAutofit lnSpcReduction="10000"/>
          </a:bodyPr>
          <a:lstStyle/>
          <a:p>
            <a:r>
              <a:rPr lang="en-US" dirty="0" err="1" smtClean="0"/>
              <a:t>Revv</a:t>
            </a:r>
            <a:r>
              <a:rPr lang="en-US" dirty="0" smtClean="0"/>
              <a:t> used mongo db and </a:t>
            </a:r>
          </a:p>
          <a:p>
            <a:r>
              <a:rPr lang="en-US" dirty="0" smtClean="0"/>
              <a:t>User register login </a:t>
            </a:r>
            <a:r>
              <a:rPr lang="en-US" dirty="0" err="1" smtClean="0"/>
              <a:t>jwt</a:t>
            </a:r>
            <a:endParaRPr lang="en-US" dirty="0" smtClean="0"/>
          </a:p>
          <a:p>
            <a:r>
              <a:rPr lang="en-US" dirty="0" smtClean="0"/>
              <a:t>Cars crud </a:t>
            </a:r>
            <a:r>
              <a:rPr lang="en-US" dirty="0" err="1" smtClean="0"/>
              <a:t>operatoins</a:t>
            </a:r>
            <a:endParaRPr lang="en-US" dirty="0" smtClean="0"/>
          </a:p>
          <a:p>
            <a:r>
              <a:rPr lang="en-US" dirty="0" smtClean="0"/>
              <a:t>Integrate front end and back end</a:t>
            </a:r>
          </a:p>
          <a:p>
            <a:r>
              <a:rPr lang="en-US" dirty="0" smtClean="0"/>
              <a:t>Added middleware</a:t>
            </a:r>
          </a:p>
          <a:p>
            <a:r>
              <a:rPr lang="en-US" dirty="0" smtClean="0"/>
              <a:t>Exception filter</a:t>
            </a:r>
          </a:p>
          <a:p>
            <a:r>
              <a:rPr lang="en-US" dirty="0" err="1" smtClean="0"/>
              <a:t>Cqrs</a:t>
            </a:r>
            <a:endParaRPr lang="en-US" dirty="0" smtClean="0"/>
          </a:p>
          <a:p>
            <a:r>
              <a:rPr lang="en-US" dirty="0" smtClean="0"/>
              <a:t>Onion architecture</a:t>
            </a:r>
          </a:p>
          <a:p>
            <a:r>
              <a:rPr lang="en-US" dirty="0" smtClean="0"/>
              <a:t>Logging</a:t>
            </a:r>
          </a:p>
          <a:p>
            <a:r>
              <a:rPr lang="en-US" dirty="0" smtClean="0"/>
              <a:t>Static files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Revv</a:t>
            </a:r>
            <a:r>
              <a:rPr lang="en-US" dirty="0" smtClean="0"/>
              <a:t> domain</a:t>
            </a:r>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KOTT</a:t>
            </a:r>
          </a:p>
          <a:p>
            <a:r>
              <a:rPr lang="en-US" dirty="0" smtClean="0"/>
              <a:t>Training</a:t>
            </a:r>
          </a:p>
          <a:p>
            <a:r>
              <a:rPr lang="en-US" dirty="0" smtClean="0"/>
              <a:t>Java</a:t>
            </a:r>
          </a:p>
          <a:p>
            <a:r>
              <a:rPr lang="en-US" dirty="0" err="1" smtClean="0"/>
              <a:t>Revv</a:t>
            </a:r>
            <a:r>
              <a:rPr lang="en-US" dirty="0" smtClean="0"/>
              <a:t>- asp.net</a:t>
            </a:r>
          </a:p>
          <a:p>
            <a:r>
              <a:rPr lang="en-US" dirty="0" err="1" smtClean="0"/>
              <a:t>Devops</a:t>
            </a:r>
            <a:endParaRPr lang="en-US" dirty="0" smtClean="0"/>
          </a:p>
          <a:p>
            <a:r>
              <a:rPr lang="en-US" dirty="0" err="1" smtClean="0"/>
              <a:t>Javascript</a:t>
            </a:r>
            <a:r>
              <a:rPr lang="en-US" dirty="0" smtClean="0"/>
              <a:t> html </a:t>
            </a:r>
            <a:r>
              <a:rPr lang="en-US" dirty="0" err="1" smtClean="0"/>
              <a:t>css</a:t>
            </a:r>
            <a:endParaRPr lang="en-US" dirty="0" smtClean="0"/>
          </a:p>
          <a:p>
            <a:r>
              <a:rPr lang="en-US" dirty="0" smtClean="0"/>
              <a:t>Typescript</a:t>
            </a:r>
          </a:p>
          <a:p>
            <a:r>
              <a:rPr lang="en-US" dirty="0" smtClean="0"/>
              <a:t>Bootstrap</a:t>
            </a:r>
          </a:p>
          <a:p>
            <a:r>
              <a:rPr lang="en-US" dirty="0" err="1" smtClean="0"/>
              <a:t>Mongodb</a:t>
            </a:r>
            <a:endParaRPr lang="en-US" dirty="0" smtClean="0"/>
          </a:p>
          <a:p>
            <a:r>
              <a:rPr lang="en-US" dirty="0" err="1" smtClean="0"/>
              <a:t>Vue</a:t>
            </a:r>
            <a:r>
              <a:rPr lang="en-US" dirty="0" smtClean="0"/>
              <a:t> </a:t>
            </a:r>
            <a:r>
              <a:rPr lang="en-US" dirty="0" err="1" smtClean="0"/>
              <a:t>js</a:t>
            </a:r>
            <a:endParaRPr lang="en-US" dirty="0" smtClean="0"/>
          </a:p>
          <a:p>
            <a:r>
              <a:rPr lang="en-US" dirty="0" smtClean="0"/>
              <a:t>Asp.net core</a:t>
            </a:r>
          </a:p>
          <a:p>
            <a:r>
              <a:rPr lang="en-US" dirty="0" err="1" smtClean="0"/>
              <a:t>Revv</a:t>
            </a:r>
            <a:r>
              <a:rPr lang="en-US" dirty="0" smtClean="0"/>
              <a:t> domain</a:t>
            </a:r>
          </a:p>
          <a:p>
            <a:r>
              <a:rPr lang="en-US" dirty="0" smtClean="0"/>
              <a:t>Software testing</a:t>
            </a:r>
          </a:p>
          <a:p>
            <a:pPr>
              <a:buNone/>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Mission</a:t>
            </a:r>
          </a:p>
          <a:p>
            <a:r>
              <a:rPr lang="en-US" dirty="0" smtClean="0"/>
              <a:t>To provide state-of-the-art Information Technology products and services to global markets and to enable our customers to optimize their business resources using Information Technology for market leadership and global competitiveness.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r>
              <a:rPr lang="en-US" dirty="0" smtClean="0"/>
              <a:t>History &amp; Management</a:t>
            </a:r>
          </a:p>
          <a:p>
            <a:r>
              <a:rPr lang="en-US" dirty="0" err="1" smtClean="0"/>
              <a:t>Kott</a:t>
            </a:r>
            <a:r>
              <a:rPr lang="en-US" dirty="0" smtClean="0"/>
              <a:t> Software is a part of South India based business group called </a:t>
            </a:r>
            <a:r>
              <a:rPr lang="en-US" dirty="0" err="1" smtClean="0"/>
              <a:t>Kottukapally</a:t>
            </a:r>
            <a:r>
              <a:rPr lang="en-US" dirty="0" smtClean="0"/>
              <a:t> Group of companies (</a:t>
            </a:r>
            <a:r>
              <a:rPr lang="en-US" dirty="0" err="1" smtClean="0"/>
              <a:t>Kott</a:t>
            </a:r>
            <a:r>
              <a:rPr lang="en-US" dirty="0" smtClean="0"/>
              <a:t> Group of Companies) which has been successfully operating businesses over 110 years. The </a:t>
            </a:r>
            <a:r>
              <a:rPr lang="en-US" dirty="0" err="1" smtClean="0"/>
              <a:t>Kottukapally</a:t>
            </a:r>
            <a:r>
              <a:rPr lang="en-US" dirty="0" smtClean="0"/>
              <a:t> group has business interests in Rubber Plantations, Manufacturing, Real Estate, Food Processing, Confectionery and Information Technology. The group continues to hold the first rubber plantation in India, which was established in the year 1902.</a:t>
            </a:r>
          </a:p>
          <a:p>
            <a:r>
              <a:rPr lang="en-US" dirty="0" smtClean="0"/>
              <a:t>The pioneering leader of the family was Late </a:t>
            </a:r>
            <a:r>
              <a:rPr lang="en-US" dirty="0" err="1" smtClean="0"/>
              <a:t>Mr.George</a:t>
            </a:r>
            <a:r>
              <a:rPr lang="en-US" dirty="0" smtClean="0"/>
              <a:t> Thomas </a:t>
            </a:r>
            <a:r>
              <a:rPr lang="en-US" dirty="0" err="1" smtClean="0"/>
              <a:t>Kottukapally</a:t>
            </a:r>
            <a:r>
              <a:rPr lang="en-US" dirty="0" smtClean="0"/>
              <a:t>, a well-known Member of Indian Parliament, United Nations representative, businessman, philanthropist and social worker. The group is widely recognized in the business circle for its goodwill, integrity and ethical business practices.</a:t>
            </a:r>
          </a:p>
          <a:p>
            <a:r>
              <a:rPr lang="en-US" dirty="0" err="1" smtClean="0"/>
              <a:t>Kott</a:t>
            </a:r>
            <a:r>
              <a:rPr lang="en-US" dirty="0" smtClean="0"/>
              <a:t> Software is currently owned and managed by family members who are the third generation of the </a:t>
            </a:r>
            <a:r>
              <a:rPr lang="en-US" dirty="0" err="1" smtClean="0"/>
              <a:t>Kottukapally</a:t>
            </a:r>
            <a:r>
              <a:rPr lang="en-US" dirty="0" smtClean="0"/>
              <a:t> business group who have over two decades of experience in information technology and business. The executive management and leadership is committed to making </a:t>
            </a:r>
            <a:r>
              <a:rPr lang="en-US" dirty="0" err="1" smtClean="0"/>
              <a:t>Kott</a:t>
            </a:r>
            <a:r>
              <a:rPr lang="en-US" dirty="0" smtClean="0"/>
              <a:t> Software a prominent player in the global IT industry with niche products and services and generating value for its employees, customers and society.</a:t>
            </a:r>
          </a:p>
          <a:p>
            <a:r>
              <a:rPr lang="en-US" dirty="0" smtClean="0"/>
              <a:t>The group made its foray into Information Technology in 1993 with software training and later diversified in 1997 to software development with the creation of </a:t>
            </a:r>
            <a:r>
              <a:rPr lang="en-US" dirty="0" err="1" smtClean="0"/>
              <a:t>Kott</a:t>
            </a:r>
            <a:r>
              <a:rPr lang="en-US" dirty="0" smtClean="0"/>
              <a:t> Software as a separate entity. The company has since then being growing rapidly and establishing milestones in terms of innovation, revenue, people, process knowledge and projects delivered. The group expanded its clientele and operations to North America in 1999 and Europe in 2003 and currently provides software solutions to global majors.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smtClean="0"/>
              <a:t>Revv</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sz="quarter" idx="1"/>
          </p:nvPr>
        </p:nvSpPr>
        <p:spPr/>
        <p:txBody>
          <a:bodyPr/>
          <a:lstStyle/>
          <a:p>
            <a:r>
              <a:rPr lang="en-US" dirty="0" smtClean="0"/>
              <a:t>Functions, ES6</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a:t>
            </a:r>
            <a:endParaRPr lang="en-US" dirty="0"/>
          </a:p>
        </p:txBody>
      </p:sp>
      <p:sp>
        <p:nvSpPr>
          <p:cNvPr id="3" name="Content Placeholder 2"/>
          <p:cNvSpPr>
            <a:spLocks noGrp="1"/>
          </p:cNvSpPr>
          <p:nvPr>
            <p:ph sz="quarter" idx="1"/>
          </p:nvPr>
        </p:nvSpPr>
        <p:spPr/>
        <p:txBody>
          <a:bodyPr/>
          <a:lstStyle/>
          <a:p>
            <a:r>
              <a:rPr lang="en-US" dirty="0" smtClean="0"/>
              <a:t>Intro</a:t>
            </a:r>
          </a:p>
          <a:p>
            <a:r>
              <a:rPr lang="en-US" dirty="0" smtClean="0"/>
              <a:t>Object oriented typescript</a:t>
            </a:r>
          </a:p>
          <a:p>
            <a:r>
              <a:rPr lang="en-US" dirty="0" smtClean="0"/>
              <a:t>Js and </a:t>
            </a:r>
            <a:r>
              <a:rPr lang="en-US" dirty="0" err="1" smtClean="0"/>
              <a:t>ts</a:t>
            </a:r>
            <a:endParaRPr lang="en-US" dirty="0" smtClean="0"/>
          </a:p>
          <a:p>
            <a:r>
              <a:rPr lang="en-US" dirty="0" smtClean="0"/>
              <a:t>Module and namespace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43</TotalTime>
  <Words>458</Words>
  <Application>Microsoft Office PowerPoint</Application>
  <PresentationFormat>On-screen Show (4:3)</PresentationFormat>
  <Paragraphs>71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Slide 1</vt:lpstr>
      <vt:lpstr>Slide 2</vt:lpstr>
      <vt:lpstr>Slide 3</vt:lpstr>
      <vt:lpstr>Slide 4</vt:lpstr>
      <vt:lpstr>java</vt:lpstr>
      <vt:lpstr>Revv</vt:lpstr>
      <vt:lpstr>Devops</vt:lpstr>
      <vt:lpstr>JavaScript</vt:lpstr>
      <vt:lpstr>Typescript</vt:lpstr>
      <vt:lpstr>Bootstrap</vt:lpstr>
      <vt:lpstr>Mongodb</vt:lpstr>
      <vt:lpstr>Vue js</vt:lpstr>
      <vt:lpstr>Asp.net core</vt:lpstr>
      <vt:lpstr>Software testing</vt:lpstr>
      <vt:lpstr>Revv domain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Rosemary</dc:creator>
  <cp:lastModifiedBy>Rosemary</cp:lastModifiedBy>
  <cp:revision>15</cp:revision>
  <dcterms:created xsi:type="dcterms:W3CDTF">2006-08-16T00:00:00Z</dcterms:created>
  <dcterms:modified xsi:type="dcterms:W3CDTF">2025-07-23T07:10:01Z</dcterms:modified>
</cp:coreProperties>
</file>