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7FDF2-BC3A-47CF-AC01-E62B00782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2F01D-C17D-4A1D-A0DD-0A43DF7F12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1DC23-EF13-41D2-8D1E-00EFDCC2B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9613-5E67-468E-99FD-9B9E56238468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55922-1CB4-49F2-BEDC-1A849E780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8640B-F147-4E44-B4FB-2ABB3A7CF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97474-480E-4D50-A488-7CEBEE949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2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9FAAE-E8B3-4B2E-A5C7-903F249E8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8BAD6C-D7A0-4305-BCB6-C17443FB1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2B322-F1AF-43DB-BF59-951591D2C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9613-5E67-468E-99FD-9B9E56238468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DD127-4B2B-4433-AEE3-280E236E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94F45-9792-46EF-BCBF-B045410E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97474-480E-4D50-A488-7CEBEE949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34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134C40-3ED1-46B0-8DD6-3F228199D5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DA5305-FB70-462F-B290-EBD61339B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D841B-FA66-496C-A60A-D6E268C9E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9613-5E67-468E-99FD-9B9E56238468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253CA-7543-4FFC-BA48-90466A953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C094F-F985-4FF5-8026-B5030D87C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97474-480E-4D50-A488-7CEBEE949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89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0FF64-8E33-47B4-92B8-022F3153C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20033-D59E-4905-9933-6A69723E6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079DF-CD30-48A0-A353-CEF511A75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9613-5E67-468E-99FD-9B9E56238468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56834-9C0F-47D7-B7FB-AF0165CC7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F8D86-00E2-41AA-8B66-9ECA7A1F2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97474-480E-4D50-A488-7CEBEE949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50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6DF85-0E2A-4EBC-A0FE-B994E9050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49AD6-E08B-4744-BEBF-E8ACB4D83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0959F-6878-4E83-8CA8-87970643A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9613-5E67-468E-99FD-9B9E56238468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D34C5-DBAD-407B-9203-0C0690965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99E78-C641-44EC-A50A-DEE31BE00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97474-480E-4D50-A488-7CEBEE949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9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A28C7-BE5E-41D9-8E10-B0126C784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A5E51-582D-45E9-BF75-3830C2355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BF7B4-BB47-4AAE-B5C3-ABD41DA39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7EFDE-9D05-4514-93F4-40CB2ED1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9613-5E67-468E-99FD-9B9E56238468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D1B983-A792-443E-9556-302D02105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2A482-247B-479B-8B30-C8739357A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97474-480E-4D50-A488-7CEBEE949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7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4CFD5-E1BA-40C2-B3E1-3164FF501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C0C29-B18C-4B42-9A3B-81C298A7B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33F1F-D2E3-42BE-A86D-BD62EA27F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A90EEC-BE7C-4FBF-A435-49F430DF15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896A31-4B63-463E-801E-EBA08B83E4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50B87-5FE2-472F-97E3-AE16AFA8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9613-5E67-468E-99FD-9B9E56238468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4153D6-05C4-4C5A-97DF-69DA0158D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7DF0B9-E8C3-4BF7-8A16-6B7713E02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97474-480E-4D50-A488-7CEBEE949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22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A206D-0195-4081-8691-F1DB59A09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CE3737-F40C-4795-BB4E-46B102652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9613-5E67-468E-99FD-9B9E56238468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486D6E-3111-4DEB-BD51-2424DBDC5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7F814A-8E27-4A2F-B878-8573E411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97474-480E-4D50-A488-7CEBEE949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04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C5A8C3-6D84-41E5-9DDB-0553C3948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9613-5E67-468E-99FD-9B9E56238468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158056-72D9-4650-BEE7-A0CB95121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57E0F-56F6-4FB7-BA25-52E1EDDA8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97474-480E-4D50-A488-7CEBEE949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06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ED2DA-67AF-41C0-B184-5A6014CC8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15E37-C782-485A-94FC-BB0E638E0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4CA5A1-3511-425B-BA59-67A8C5386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4CA4C-B2F8-4770-A05F-70BD08616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9613-5E67-468E-99FD-9B9E56238468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9CEEB-6621-4654-ADE5-217A770E1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C3EA3-5CA5-4436-A899-D2056DE5F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97474-480E-4D50-A488-7CEBEE949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49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169E7-D9AA-49AC-8E86-F7CEABDAF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B6CBF-B0D7-43A1-943E-0D6C49ADFC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28F5C5-4987-4B35-B63D-9F920496D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FCD46-F15D-40F8-BC4D-FE1B74142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9613-5E67-468E-99FD-9B9E56238468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16004-FA0A-47E7-8EF9-CFF456856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C3D8F-1DAC-49DB-9493-7F510745D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97474-480E-4D50-A488-7CEBEE949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0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FA4683-F758-4677-94E8-760DD5EE1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13AB8-AAE8-4720-B533-25B34CB2B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80DFC-2FCA-43F1-B3D9-BB82A9CF37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F9613-5E67-468E-99FD-9B9E56238468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BA52C-93CD-4D12-B4B2-62669AE84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B02D6-A37B-4C3B-AC9F-8B442BECE8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97474-480E-4D50-A488-7CEBEE949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59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3887A3-6A14-4864-8DF2-601D1A467576}"/>
              </a:ext>
            </a:extLst>
          </p:cNvPr>
          <p:cNvSpPr txBox="1"/>
          <p:nvPr/>
        </p:nvSpPr>
        <p:spPr>
          <a:xfrm>
            <a:off x="3207026" y="2557669"/>
            <a:ext cx="5655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latin typeface="Algerian" panose="04020705040A02060702" pitchFamily="82" charset="0"/>
              </a:rPr>
              <a:t>SAFETY NET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5DEF1A-B0FB-4B74-972B-B12EBEFA1164}"/>
              </a:ext>
            </a:extLst>
          </p:cNvPr>
          <p:cNvSpPr txBox="1"/>
          <p:nvPr/>
        </p:nvSpPr>
        <p:spPr>
          <a:xfrm>
            <a:off x="8862646" y="5247250"/>
            <a:ext cx="3770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SRINEDHI </a:t>
            </a:r>
          </a:p>
          <a:p>
            <a:r>
              <a:rPr lang="en-US" dirty="0">
                <a:latin typeface="Bahnschrift" panose="020B0502040204020203" pitchFamily="34" charset="0"/>
              </a:rPr>
              <a:t>PRATHIKSHA </a:t>
            </a:r>
          </a:p>
          <a:p>
            <a:r>
              <a:rPr lang="en-US" dirty="0">
                <a:latin typeface="Bahnschrift" panose="020B0502040204020203" pitchFamily="34" charset="0"/>
              </a:rPr>
              <a:t>ROSE MARY VARGHESE</a:t>
            </a:r>
          </a:p>
        </p:txBody>
      </p:sp>
    </p:spTree>
    <p:extLst>
      <p:ext uri="{BB962C8B-B14F-4D97-AF65-F5344CB8AC3E}">
        <p14:creationId xmlns:p14="http://schemas.microsoft.com/office/powerpoint/2010/main" val="1367042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AA29139-FB16-44E3-B977-8CC83249F992}"/>
              </a:ext>
            </a:extLst>
          </p:cNvPr>
          <p:cNvSpPr/>
          <p:nvPr/>
        </p:nvSpPr>
        <p:spPr>
          <a:xfrm>
            <a:off x="8863473" y="1329104"/>
            <a:ext cx="2114053" cy="982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Db instance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4A348A-C752-4549-98F6-33DB9CF56908}"/>
              </a:ext>
            </a:extLst>
          </p:cNvPr>
          <p:cNvSpPr/>
          <p:nvPr/>
        </p:nvSpPr>
        <p:spPr>
          <a:xfrm>
            <a:off x="4021276" y="4055311"/>
            <a:ext cx="6715043" cy="22631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9E75C9-D833-4B00-A2C7-16BFC7A8B073}"/>
              </a:ext>
            </a:extLst>
          </p:cNvPr>
          <p:cNvSpPr/>
          <p:nvPr/>
        </p:nvSpPr>
        <p:spPr>
          <a:xfrm>
            <a:off x="4297761" y="4672010"/>
            <a:ext cx="2086177" cy="998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User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interface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8A7CE7-798E-4BE3-A63D-E5589299647D}"/>
              </a:ext>
            </a:extLst>
          </p:cNvPr>
          <p:cNvSpPr txBox="1"/>
          <p:nvPr/>
        </p:nvSpPr>
        <p:spPr>
          <a:xfrm>
            <a:off x="7411399" y="1464875"/>
            <a:ext cx="1389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  <a:r>
              <a:rPr lang="en-US" b="1" dirty="0"/>
              <a:t> </a:t>
            </a:r>
            <a:r>
              <a:rPr lang="en-US" dirty="0"/>
              <a:t>storage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2C6AA7-B66E-4826-99E8-D5DBD9CBDAB5}"/>
              </a:ext>
            </a:extLst>
          </p:cNvPr>
          <p:cNvSpPr txBox="1"/>
          <p:nvPr/>
        </p:nvSpPr>
        <p:spPr>
          <a:xfrm>
            <a:off x="3457509" y="248385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ML MODEL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8F8DBC-B91A-41E2-95B8-4FDF5E337E05}"/>
              </a:ext>
            </a:extLst>
          </p:cNvPr>
          <p:cNvSpPr txBox="1"/>
          <p:nvPr/>
        </p:nvSpPr>
        <p:spPr>
          <a:xfrm>
            <a:off x="9395435" y="870164"/>
            <a:ext cx="11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DATABASE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1FB986-D61C-4878-855F-368E3ECE2FD4}"/>
              </a:ext>
            </a:extLst>
          </p:cNvPr>
          <p:cNvSpPr txBox="1"/>
          <p:nvPr/>
        </p:nvSpPr>
        <p:spPr>
          <a:xfrm>
            <a:off x="6954201" y="3644481"/>
            <a:ext cx="1455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APPLICATION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0DAFC0C-9F84-404C-B3FE-FDA7C623C78A}"/>
              </a:ext>
            </a:extLst>
          </p:cNvPr>
          <p:cNvSpPr/>
          <p:nvPr/>
        </p:nvSpPr>
        <p:spPr>
          <a:xfrm>
            <a:off x="8397368" y="4672010"/>
            <a:ext cx="1996135" cy="982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2352B0-0F48-457D-8385-BDC714422DE2}"/>
              </a:ext>
            </a:extLst>
          </p:cNvPr>
          <p:cNvSpPr txBox="1"/>
          <p:nvPr/>
        </p:nvSpPr>
        <p:spPr>
          <a:xfrm>
            <a:off x="8737382" y="4986055"/>
            <a:ext cx="167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Python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flask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51ED60-E4B4-4F4D-9766-702C073FEC9F}"/>
              </a:ext>
            </a:extLst>
          </p:cNvPr>
          <p:cNvSpPr txBox="1"/>
          <p:nvPr/>
        </p:nvSpPr>
        <p:spPr>
          <a:xfrm>
            <a:off x="884394" y="4966333"/>
            <a:ext cx="1933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USER</a:t>
            </a:r>
            <a:endParaRPr lang="en-US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C4E33A9-6B9E-4CAF-8F09-AC558DD04C49}"/>
              </a:ext>
            </a:extLst>
          </p:cNvPr>
          <p:cNvSpPr/>
          <p:nvPr/>
        </p:nvSpPr>
        <p:spPr>
          <a:xfrm>
            <a:off x="4767138" y="3189379"/>
            <a:ext cx="1250663" cy="615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User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database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6433D86-3A76-4221-8305-AB9AC23A3FB8}"/>
              </a:ext>
            </a:extLst>
          </p:cNvPr>
          <p:cNvCxnSpPr>
            <a:cxnSpLocks/>
          </p:cNvCxnSpPr>
          <p:nvPr/>
        </p:nvCxnSpPr>
        <p:spPr>
          <a:xfrm flipV="1">
            <a:off x="5554127" y="3805322"/>
            <a:ext cx="0" cy="8666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ED663D2-D55E-468D-849E-ECC0823D2562}"/>
              </a:ext>
            </a:extLst>
          </p:cNvPr>
          <p:cNvCxnSpPr>
            <a:cxnSpLocks/>
          </p:cNvCxnSpPr>
          <p:nvPr/>
        </p:nvCxnSpPr>
        <p:spPr>
          <a:xfrm>
            <a:off x="5044440" y="3805321"/>
            <a:ext cx="0" cy="8666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A0FBE72-979C-40CC-9BC1-1BDB70920928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841065" y="5163500"/>
            <a:ext cx="2456696" cy="75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8D29E0B-08CA-452C-AA7F-009359719DD8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9920500" y="2312084"/>
            <a:ext cx="0" cy="23599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731763E-55B4-499A-9B9D-9016DF4AB364}"/>
              </a:ext>
            </a:extLst>
          </p:cNvPr>
          <p:cNvCxnSpPr>
            <a:cxnSpLocks/>
          </p:cNvCxnSpPr>
          <p:nvPr/>
        </p:nvCxnSpPr>
        <p:spPr>
          <a:xfrm flipH="1">
            <a:off x="6383939" y="5269230"/>
            <a:ext cx="19961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E7D9033-75A2-4FAD-BD5D-629564E1E8D0}"/>
              </a:ext>
            </a:extLst>
          </p:cNvPr>
          <p:cNvGrpSpPr/>
          <p:nvPr/>
        </p:nvGrpSpPr>
        <p:grpSpPr>
          <a:xfrm>
            <a:off x="626437" y="680721"/>
            <a:ext cx="6636007" cy="2342016"/>
            <a:chOff x="422910" y="817196"/>
            <a:chExt cx="5875423" cy="202315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BEF3A84-B9B9-40A2-ABAD-BFE830D722E3}"/>
                </a:ext>
              </a:extLst>
            </p:cNvPr>
            <p:cNvSpPr/>
            <p:nvPr/>
          </p:nvSpPr>
          <p:spPr>
            <a:xfrm>
              <a:off x="422910" y="817196"/>
              <a:ext cx="5875423" cy="20231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2EEFEB8-F64A-4D99-9E6F-7490B5E131C1}"/>
                </a:ext>
              </a:extLst>
            </p:cNvPr>
            <p:cNvSpPr/>
            <p:nvPr/>
          </p:nvSpPr>
          <p:spPr>
            <a:xfrm>
              <a:off x="2326640" y="1487254"/>
              <a:ext cx="1134984" cy="619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B6AB39E-B7C8-4402-BF30-CFE1904CF2BD}"/>
                </a:ext>
              </a:extLst>
            </p:cNvPr>
            <p:cNvSpPr/>
            <p:nvPr/>
          </p:nvSpPr>
          <p:spPr>
            <a:xfrm>
              <a:off x="4530090" y="1487254"/>
              <a:ext cx="1341120" cy="6501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Final model 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6666986-EADE-4F8A-8FBE-6DDBECCDEE45}"/>
                </a:ext>
              </a:extLst>
            </p:cNvPr>
            <p:cNvCxnSpPr>
              <a:cxnSpLocks/>
            </p:cNvCxnSpPr>
            <p:nvPr/>
          </p:nvCxnSpPr>
          <p:spPr>
            <a:xfrm>
              <a:off x="1242540" y="1813639"/>
              <a:ext cx="10841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88A5B36-69D3-472A-A81B-378CBEDCBBAC}"/>
                </a:ext>
              </a:extLst>
            </p:cNvPr>
            <p:cNvCxnSpPr>
              <a:cxnSpLocks/>
            </p:cNvCxnSpPr>
            <p:nvPr/>
          </p:nvCxnSpPr>
          <p:spPr>
            <a:xfrm>
              <a:off x="3467667" y="1796821"/>
              <a:ext cx="10624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DA8C82E-1E43-42C1-8C4C-CD2320927CDF}"/>
                </a:ext>
              </a:extLst>
            </p:cNvPr>
            <p:cNvSpPr txBox="1"/>
            <p:nvPr/>
          </p:nvSpPr>
          <p:spPr>
            <a:xfrm>
              <a:off x="3551992" y="1516911"/>
              <a:ext cx="10706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ML algorithm</a:t>
              </a:r>
              <a:endParaRPr lang="en-IN" sz="1200" dirty="0"/>
            </a:p>
          </p:txBody>
        </p:sp>
        <p:pic>
          <p:nvPicPr>
            <p:cNvPr id="22" name="Graphic 21" descr="Database">
              <a:extLst>
                <a:ext uri="{FF2B5EF4-FFF2-40B4-BE49-F238E27FC236}">
                  <a16:creationId xmlns:a16="http://schemas.microsoft.com/office/drawing/2014/main" id="{11FF396C-BA47-4F1D-B4FF-DF2B9433B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6423" y="1342489"/>
              <a:ext cx="914400" cy="91440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AD0A137-238D-4BC5-B9FC-DC132154B8D6}"/>
                </a:ext>
              </a:extLst>
            </p:cNvPr>
            <p:cNvSpPr txBox="1"/>
            <p:nvPr/>
          </p:nvSpPr>
          <p:spPr>
            <a:xfrm>
              <a:off x="745116" y="2121245"/>
              <a:ext cx="5471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Data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B7AA83B-5C9E-4F26-A3B7-C3351705C690}"/>
                </a:ext>
              </a:extLst>
            </p:cNvPr>
            <p:cNvSpPr txBox="1"/>
            <p:nvPr/>
          </p:nvSpPr>
          <p:spPr>
            <a:xfrm>
              <a:off x="1341237" y="1514985"/>
              <a:ext cx="11349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Cleaning data</a:t>
              </a:r>
              <a:endParaRPr lang="en-IN" sz="12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6C60EBE-01B0-4C23-B602-B3C9348B584E}"/>
                </a:ext>
              </a:extLst>
            </p:cNvPr>
            <p:cNvSpPr txBox="1"/>
            <p:nvPr/>
          </p:nvSpPr>
          <p:spPr>
            <a:xfrm>
              <a:off x="2272539" y="1562873"/>
              <a:ext cx="1210620" cy="448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Preprocessed</a:t>
              </a:r>
            </a:p>
            <a:p>
              <a:pPr algn="ctr"/>
              <a:r>
                <a:rPr lang="en-US" sz="1400" dirty="0"/>
                <a:t> data</a:t>
              </a:r>
              <a:endParaRPr lang="en-IN" sz="14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906D88D-A428-41F0-BDAB-99832B5224D7}"/>
                </a:ext>
              </a:extLst>
            </p:cNvPr>
            <p:cNvSpPr txBox="1"/>
            <p:nvPr/>
          </p:nvSpPr>
          <p:spPr>
            <a:xfrm>
              <a:off x="3525322" y="1796821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Testing and training</a:t>
              </a:r>
              <a:endParaRPr lang="en-IN" sz="1200" dirty="0"/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E438CB3-DE97-4E61-BD0D-09DCB62BCB96}"/>
              </a:ext>
            </a:extLst>
          </p:cNvPr>
          <p:cNvCxnSpPr>
            <a:cxnSpLocks/>
          </p:cNvCxnSpPr>
          <p:nvPr/>
        </p:nvCxnSpPr>
        <p:spPr>
          <a:xfrm flipV="1">
            <a:off x="6383939" y="4960023"/>
            <a:ext cx="2004964" cy="19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77259EC-ADD0-45DC-A82D-9ECBCB75AA18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6780029" y="1820594"/>
            <a:ext cx="2083444" cy="12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3741CD8-FD4D-44C0-B3A5-DA6BEC3FD348}"/>
              </a:ext>
            </a:extLst>
          </p:cNvPr>
          <p:cNvSpPr txBox="1"/>
          <p:nvPr/>
        </p:nvSpPr>
        <p:spPr>
          <a:xfrm>
            <a:off x="7010184" y="4613039"/>
            <a:ext cx="1182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inputs </a:t>
            </a:r>
            <a:endParaRPr lang="en-IN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B292827-4CED-442B-A7EA-E4D9CA9EC600}"/>
              </a:ext>
            </a:extLst>
          </p:cNvPr>
          <p:cNvSpPr txBox="1"/>
          <p:nvPr/>
        </p:nvSpPr>
        <p:spPr>
          <a:xfrm>
            <a:off x="6983321" y="5283824"/>
            <a:ext cx="1583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  <a:endParaRPr lang="en-IN" dirty="0"/>
          </a:p>
        </p:txBody>
      </p:sp>
      <p:pic>
        <p:nvPicPr>
          <p:cNvPr id="75" name="Graphic 74" descr="User">
            <a:extLst>
              <a:ext uri="{FF2B5EF4-FFF2-40B4-BE49-F238E27FC236}">
                <a16:creationId xmlns:a16="http://schemas.microsoft.com/office/drawing/2014/main" id="{4580535B-75DA-4B7E-B357-298F5E31A3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6931" y="4226901"/>
            <a:ext cx="1241589" cy="1241589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546B5EBB-4B02-4917-B937-48DF9D4416F6}"/>
              </a:ext>
            </a:extLst>
          </p:cNvPr>
          <p:cNvSpPr txBox="1"/>
          <p:nvPr/>
        </p:nvSpPr>
        <p:spPr>
          <a:xfrm>
            <a:off x="1144744" y="5384532"/>
            <a:ext cx="653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3824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39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Algerian</vt:lpstr>
      <vt:lpstr>Arial</vt:lpstr>
      <vt:lpstr>Bahnschrift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prathiksha padmanaban</dc:creator>
  <cp:lastModifiedBy>PRATHIKSHA P</cp:lastModifiedBy>
  <cp:revision>19</cp:revision>
  <dcterms:created xsi:type="dcterms:W3CDTF">2020-10-15T10:20:14Z</dcterms:created>
  <dcterms:modified xsi:type="dcterms:W3CDTF">2020-10-29T08:08:51Z</dcterms:modified>
</cp:coreProperties>
</file>