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 id="2147483698" r:id="rId2"/>
    <p:sldMasterId id="2147483753" r:id="rId3"/>
  </p:sldMasterIdLst>
  <p:notesMasterIdLst>
    <p:notesMasterId r:id="rId15"/>
  </p:notesMasterIdLst>
  <p:handoutMasterIdLst>
    <p:handoutMasterId r:id="rId16"/>
  </p:handoutMasterIdLst>
  <p:sldIdLst>
    <p:sldId id="896" r:id="rId4"/>
    <p:sldId id="870" r:id="rId5"/>
    <p:sldId id="899" r:id="rId6"/>
    <p:sldId id="902" r:id="rId7"/>
    <p:sldId id="913" r:id="rId8"/>
    <p:sldId id="879" r:id="rId9"/>
    <p:sldId id="908" r:id="rId10"/>
    <p:sldId id="811" r:id="rId11"/>
    <p:sldId id="914" r:id="rId12"/>
    <p:sldId id="886" r:id="rId13"/>
    <p:sldId id="824" r:id="rId14"/>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96"/>
            <p14:sldId id="870"/>
            <p14:sldId id="899"/>
            <p14:sldId id="902"/>
            <p14:sldId id="913"/>
            <p14:sldId id="879"/>
            <p14:sldId id="908"/>
            <p14:sldId id="811"/>
            <p14:sldId id="914"/>
            <p14:sldId id="886"/>
          </p14:sldIdLst>
        </p14:section>
        <p14:section name="CREDITS &amp; COPYRIGHTS" id="{96A22112-93F8-4FC4-92DC-51B794962ED1}">
          <p14:sldIdLst>
            <p14:sldId id="82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A36E"/>
    <a:srgbClr val="D0343C"/>
    <a:srgbClr val="8DB1C4"/>
    <a:srgbClr val="3D4149"/>
    <a:srgbClr val="615474"/>
    <a:srgbClr val="F9BE75"/>
    <a:srgbClr val="E4625C"/>
    <a:srgbClr val="403551"/>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95417" autoAdjust="0"/>
  </p:normalViewPr>
  <p:slideViewPr>
    <p:cSldViewPr>
      <p:cViewPr varScale="1">
        <p:scale>
          <a:sx n="68" d="100"/>
          <a:sy n="68" d="100"/>
        </p:scale>
        <p:origin x="510" y="54"/>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7" d="100"/>
          <a:sy n="87" d="100"/>
        </p:scale>
        <p:origin x="298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9/2/2020</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9/2/2020</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429479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2392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56943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478736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36242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3237226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934914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576247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howeet.com/" TargetMode="External"/><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24E2-0D6E-4EE7-A9BC-6DC9F61DE3A7}"/>
              </a:ext>
            </a:extLst>
          </p:cNvPr>
          <p:cNvSpPr>
            <a:spLocks noGrp="1"/>
          </p:cNvSpPr>
          <p:nvPr>
            <p:ph type="ctrTitle"/>
          </p:nvPr>
        </p:nvSpPr>
        <p:spPr>
          <a:xfrm>
            <a:off x="2225824" y="661293"/>
            <a:ext cx="7740352"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178C3-AF1B-4640-9A86-A6BB7FE5B7E7}"/>
              </a:ext>
            </a:extLst>
          </p:cNvPr>
          <p:cNvSpPr>
            <a:spLocks noGrp="1"/>
          </p:cNvSpPr>
          <p:nvPr>
            <p:ph type="subTitle" idx="1"/>
          </p:nvPr>
        </p:nvSpPr>
        <p:spPr>
          <a:xfrm>
            <a:off x="1524000" y="3140968"/>
            <a:ext cx="9144000"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7EE292-5A4A-403F-AF29-E99CE55E03E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379CAC78-C815-4139-B49C-CE5A48FED4A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EA8845C2-CBA0-41DD-B16C-5A84A8B580F7}"/>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81134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82B820-AC99-4995-88D1-DDF75CD251CF}"/>
              </a:ext>
            </a:extLst>
          </p:cNvPr>
          <p:cNvGrpSpPr/>
          <p:nvPr userDrawn="1"/>
        </p:nvGrpSpPr>
        <p:grpSpPr>
          <a:xfrm flipH="1">
            <a:off x="5094738" y="307643"/>
            <a:ext cx="2002524" cy="2170740"/>
            <a:chOff x="7662863" y="293688"/>
            <a:chExt cx="835026" cy="906463"/>
          </a:xfrm>
        </p:grpSpPr>
        <p:sp>
          <p:nvSpPr>
            <p:cNvPr id="8" name="Freeform 40">
              <a:extLst>
                <a:ext uri="{FF2B5EF4-FFF2-40B4-BE49-F238E27FC236}">
                  <a16:creationId xmlns:a16="http://schemas.microsoft.com/office/drawing/2014/main" id="{6D70F740-9157-4D5A-8560-A1C4C807EDF5}"/>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AB91CEE8-8A16-42ED-8413-ACEB6E026F6B}"/>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0E218AB1-23B7-491E-B5A6-4952D5B82A91}"/>
              </a:ext>
            </a:extLst>
          </p:cNvPr>
          <p:cNvSpPr>
            <a:spLocks/>
          </p:cNvSpPr>
          <p:nvPr userDrawn="1"/>
        </p:nvSpPr>
        <p:spPr bwMode="auto">
          <a:xfrm>
            <a:off x="40386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4038600" y="1709738"/>
            <a:ext cx="4114799"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4038600" y="4589463"/>
            <a:ext cx="4114799"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02364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 Light">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82B820-AC99-4995-88D1-DDF75CD251CF}"/>
              </a:ext>
            </a:extLst>
          </p:cNvPr>
          <p:cNvGrpSpPr/>
          <p:nvPr userDrawn="1"/>
        </p:nvGrpSpPr>
        <p:grpSpPr>
          <a:xfrm flipH="1">
            <a:off x="5094738" y="307643"/>
            <a:ext cx="2002524" cy="2170740"/>
            <a:chOff x="7662863" y="293688"/>
            <a:chExt cx="835026" cy="906463"/>
          </a:xfrm>
        </p:grpSpPr>
        <p:sp>
          <p:nvSpPr>
            <p:cNvPr id="8" name="Freeform 40">
              <a:extLst>
                <a:ext uri="{FF2B5EF4-FFF2-40B4-BE49-F238E27FC236}">
                  <a16:creationId xmlns:a16="http://schemas.microsoft.com/office/drawing/2014/main" id="{6D70F740-9157-4D5A-8560-A1C4C807EDF5}"/>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AB91CEE8-8A16-42ED-8413-ACEB6E026F6B}"/>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0E218AB1-23B7-491E-B5A6-4952D5B82A91}"/>
              </a:ext>
            </a:extLst>
          </p:cNvPr>
          <p:cNvSpPr>
            <a:spLocks/>
          </p:cNvSpPr>
          <p:nvPr userDrawn="1"/>
        </p:nvSpPr>
        <p:spPr bwMode="auto">
          <a:xfrm>
            <a:off x="40386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chemeClr val="tx2"/>
              </a:gs>
              <a:gs pos="100000">
                <a:schemeClr val="tx2">
                  <a:lumMod val="50000"/>
                </a:schemeClr>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4038600" y="1709738"/>
            <a:ext cx="4114799"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4038600" y="4589463"/>
            <a:ext cx="4114799" cy="1500187"/>
          </a:xfrm>
        </p:spPr>
        <p:txBody>
          <a:bodyPr/>
          <a:lstStyle>
            <a:lvl1pPr marL="0" indent="0" algn="ctr">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924761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 Ph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82B820-AC99-4995-88D1-DDF75CD251CF}"/>
              </a:ext>
            </a:extLst>
          </p:cNvPr>
          <p:cNvGrpSpPr/>
          <p:nvPr userDrawn="1"/>
        </p:nvGrpSpPr>
        <p:grpSpPr>
          <a:xfrm flipH="1">
            <a:off x="5094738" y="307643"/>
            <a:ext cx="2002524" cy="2170740"/>
            <a:chOff x="7662863" y="293688"/>
            <a:chExt cx="835026" cy="906463"/>
          </a:xfrm>
        </p:grpSpPr>
        <p:sp>
          <p:nvSpPr>
            <p:cNvPr id="8" name="Freeform 40">
              <a:extLst>
                <a:ext uri="{FF2B5EF4-FFF2-40B4-BE49-F238E27FC236}">
                  <a16:creationId xmlns:a16="http://schemas.microsoft.com/office/drawing/2014/main" id="{6D70F740-9157-4D5A-8560-A1C4C807EDF5}"/>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AB91CEE8-8A16-42ED-8413-ACEB6E026F6B}"/>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0E218AB1-23B7-491E-B5A6-4952D5B82A91}"/>
              </a:ext>
            </a:extLst>
          </p:cNvPr>
          <p:cNvSpPr>
            <a:spLocks/>
          </p:cNvSpPr>
          <p:nvPr userDrawn="1"/>
        </p:nvSpPr>
        <p:spPr bwMode="auto">
          <a:xfrm>
            <a:off x="40386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4038600" y="1709738"/>
            <a:ext cx="4114799"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4038600" y="4589463"/>
            <a:ext cx="4114799"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277710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 Photo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82B820-AC99-4995-88D1-DDF75CD251CF}"/>
              </a:ext>
            </a:extLst>
          </p:cNvPr>
          <p:cNvGrpSpPr/>
          <p:nvPr userDrawn="1"/>
        </p:nvGrpSpPr>
        <p:grpSpPr>
          <a:xfrm flipH="1">
            <a:off x="5094738" y="307643"/>
            <a:ext cx="2002524" cy="2170740"/>
            <a:chOff x="7662863" y="293688"/>
            <a:chExt cx="835026" cy="906463"/>
          </a:xfrm>
        </p:grpSpPr>
        <p:sp>
          <p:nvSpPr>
            <p:cNvPr id="8" name="Freeform 40">
              <a:extLst>
                <a:ext uri="{FF2B5EF4-FFF2-40B4-BE49-F238E27FC236}">
                  <a16:creationId xmlns:a16="http://schemas.microsoft.com/office/drawing/2014/main" id="{6D70F740-9157-4D5A-8560-A1C4C807EDF5}"/>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AB91CEE8-8A16-42ED-8413-ACEB6E026F6B}"/>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0E218AB1-23B7-491E-B5A6-4952D5B82A91}"/>
              </a:ext>
            </a:extLst>
          </p:cNvPr>
          <p:cNvSpPr>
            <a:spLocks/>
          </p:cNvSpPr>
          <p:nvPr userDrawn="1"/>
        </p:nvSpPr>
        <p:spPr bwMode="auto">
          <a:xfrm>
            <a:off x="40386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4038600" y="1709738"/>
            <a:ext cx="4114799"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4038600" y="4589463"/>
            <a:ext cx="4114799"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85417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 Photo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82B820-AC99-4995-88D1-DDF75CD251CF}"/>
              </a:ext>
            </a:extLst>
          </p:cNvPr>
          <p:cNvGrpSpPr/>
          <p:nvPr userDrawn="1"/>
        </p:nvGrpSpPr>
        <p:grpSpPr>
          <a:xfrm flipH="1">
            <a:off x="5094738" y="307643"/>
            <a:ext cx="2002524" cy="2170740"/>
            <a:chOff x="7662863" y="293688"/>
            <a:chExt cx="835026" cy="906463"/>
          </a:xfrm>
        </p:grpSpPr>
        <p:sp>
          <p:nvSpPr>
            <p:cNvPr id="8" name="Freeform 40">
              <a:extLst>
                <a:ext uri="{FF2B5EF4-FFF2-40B4-BE49-F238E27FC236}">
                  <a16:creationId xmlns:a16="http://schemas.microsoft.com/office/drawing/2014/main" id="{6D70F740-9157-4D5A-8560-A1C4C807EDF5}"/>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AB91CEE8-8A16-42ED-8413-ACEB6E026F6B}"/>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0E218AB1-23B7-491E-B5A6-4952D5B82A91}"/>
              </a:ext>
            </a:extLst>
          </p:cNvPr>
          <p:cNvSpPr>
            <a:spLocks/>
          </p:cNvSpPr>
          <p:nvPr userDrawn="1"/>
        </p:nvSpPr>
        <p:spPr bwMode="auto">
          <a:xfrm>
            <a:off x="40386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4038600" y="1709738"/>
            <a:ext cx="4114799"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4038600" y="4589463"/>
            <a:ext cx="4114799"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005530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 Right Photo">
    <p:bg>
      <p:bgPr>
        <a:solidFill>
          <a:schemeClr val="tx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106EB17-4106-4F9E-89A6-348EF00A3865}"/>
              </a:ext>
            </a:extLst>
          </p:cNvPr>
          <p:cNvSpPr>
            <a:spLocks noGrp="1"/>
          </p:cNvSpPr>
          <p:nvPr>
            <p:ph type="pic" sz="quarter" idx="13"/>
          </p:nvPr>
        </p:nvSpPr>
        <p:spPr>
          <a:xfrm>
            <a:off x="5807968" y="0"/>
            <a:ext cx="6384033" cy="6858000"/>
          </a:xfrm>
        </p:spPr>
        <p:txBody>
          <a:bodyPr/>
          <a:lstStyle/>
          <a:p>
            <a:endParaRPr lang="en-US"/>
          </a:p>
        </p:txBody>
      </p:sp>
      <p:grpSp>
        <p:nvGrpSpPr>
          <p:cNvPr id="7" name="Group 6">
            <a:extLst>
              <a:ext uri="{FF2B5EF4-FFF2-40B4-BE49-F238E27FC236}">
                <a16:creationId xmlns:a16="http://schemas.microsoft.com/office/drawing/2014/main" id="{D982B820-AC99-4995-88D1-DDF75CD251CF}"/>
              </a:ext>
            </a:extLst>
          </p:cNvPr>
          <p:cNvGrpSpPr/>
          <p:nvPr userDrawn="1"/>
        </p:nvGrpSpPr>
        <p:grpSpPr>
          <a:xfrm flipH="1">
            <a:off x="1894338" y="307643"/>
            <a:ext cx="2002524" cy="2170740"/>
            <a:chOff x="7662863" y="293688"/>
            <a:chExt cx="835026" cy="906463"/>
          </a:xfrm>
        </p:grpSpPr>
        <p:sp>
          <p:nvSpPr>
            <p:cNvPr id="8" name="Freeform 40">
              <a:extLst>
                <a:ext uri="{FF2B5EF4-FFF2-40B4-BE49-F238E27FC236}">
                  <a16:creationId xmlns:a16="http://schemas.microsoft.com/office/drawing/2014/main" id="{6D70F740-9157-4D5A-8560-A1C4C807EDF5}"/>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AB91CEE8-8A16-42ED-8413-ACEB6E026F6B}"/>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0E218AB1-23B7-491E-B5A6-4952D5B82A91}"/>
              </a:ext>
            </a:extLst>
          </p:cNvPr>
          <p:cNvSpPr>
            <a:spLocks/>
          </p:cNvSpPr>
          <p:nvPr userDrawn="1"/>
        </p:nvSpPr>
        <p:spPr bwMode="auto">
          <a:xfrm>
            <a:off x="8382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838200" y="1709738"/>
            <a:ext cx="4114799"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838200" y="4589463"/>
            <a:ext cx="4114799"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a:xfrm>
            <a:off x="165098" y="6356350"/>
            <a:ext cx="1322390" cy="365125"/>
          </a:xfrm>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a:xfrm>
            <a:off x="1703512" y="6356350"/>
            <a:ext cx="3891786" cy="365125"/>
          </a:xfrm>
        </p:spPr>
        <p:txBody>
          <a:bodyPr/>
          <a:lstStyle>
            <a:lvl1pPr algn="r">
              <a:defRPr/>
            </a:lvl1p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732640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Left Photo">
    <p:bg>
      <p:bgPr>
        <a:solidFill>
          <a:schemeClr val="tx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106EB17-4106-4F9E-89A6-348EF00A3865}"/>
              </a:ext>
            </a:extLst>
          </p:cNvPr>
          <p:cNvSpPr>
            <a:spLocks noGrp="1"/>
          </p:cNvSpPr>
          <p:nvPr>
            <p:ph type="pic" sz="quarter" idx="13"/>
          </p:nvPr>
        </p:nvSpPr>
        <p:spPr>
          <a:xfrm>
            <a:off x="0" y="0"/>
            <a:ext cx="6384033" cy="6858000"/>
          </a:xfrm>
        </p:spPr>
        <p:txBody>
          <a:bodyPr/>
          <a:lstStyle/>
          <a:p>
            <a:endParaRPr lang="en-US"/>
          </a:p>
        </p:txBody>
      </p:sp>
      <p:grpSp>
        <p:nvGrpSpPr>
          <p:cNvPr id="7" name="Group 6">
            <a:extLst>
              <a:ext uri="{FF2B5EF4-FFF2-40B4-BE49-F238E27FC236}">
                <a16:creationId xmlns:a16="http://schemas.microsoft.com/office/drawing/2014/main" id="{D982B820-AC99-4995-88D1-DDF75CD251CF}"/>
              </a:ext>
            </a:extLst>
          </p:cNvPr>
          <p:cNvGrpSpPr/>
          <p:nvPr userDrawn="1"/>
        </p:nvGrpSpPr>
        <p:grpSpPr>
          <a:xfrm flipH="1">
            <a:off x="8295138" y="307643"/>
            <a:ext cx="2002524" cy="2170740"/>
            <a:chOff x="7662863" y="293688"/>
            <a:chExt cx="835026" cy="906463"/>
          </a:xfrm>
        </p:grpSpPr>
        <p:sp>
          <p:nvSpPr>
            <p:cNvPr id="8" name="Freeform 40">
              <a:extLst>
                <a:ext uri="{FF2B5EF4-FFF2-40B4-BE49-F238E27FC236}">
                  <a16:creationId xmlns:a16="http://schemas.microsoft.com/office/drawing/2014/main" id="{6D70F740-9157-4D5A-8560-A1C4C807EDF5}"/>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AB91CEE8-8A16-42ED-8413-ACEB6E026F6B}"/>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0E218AB1-23B7-491E-B5A6-4952D5B82A91}"/>
              </a:ext>
            </a:extLst>
          </p:cNvPr>
          <p:cNvSpPr>
            <a:spLocks/>
          </p:cNvSpPr>
          <p:nvPr userDrawn="1"/>
        </p:nvSpPr>
        <p:spPr bwMode="auto">
          <a:xfrm>
            <a:off x="72390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7239000" y="1709738"/>
            <a:ext cx="4114799"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7239000" y="4589463"/>
            <a:ext cx="4114799"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a:xfrm>
            <a:off x="165098" y="6356350"/>
            <a:ext cx="1322390" cy="365125"/>
          </a:xfrm>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a:xfrm>
            <a:off x="1703512" y="6356350"/>
            <a:ext cx="3891786" cy="365125"/>
          </a:xfrm>
        </p:spPr>
        <p:txBody>
          <a:bodyPr/>
          <a:lstStyle>
            <a:lvl1pPr algn="r">
              <a:defRPr/>
            </a:lvl1p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412282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Bottom Photo">
    <p:bg>
      <p:bgPr>
        <a:solidFill>
          <a:schemeClr val="tx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D32461AC-B281-40AE-A257-BD2F97623B56}"/>
              </a:ext>
            </a:extLst>
          </p:cNvPr>
          <p:cNvSpPr>
            <a:spLocks noGrp="1"/>
          </p:cNvSpPr>
          <p:nvPr>
            <p:ph type="pic" sz="quarter" idx="13"/>
          </p:nvPr>
        </p:nvSpPr>
        <p:spPr>
          <a:xfrm>
            <a:off x="0" y="2852738"/>
            <a:ext cx="12192000" cy="4005262"/>
          </a:xfrm>
        </p:spPr>
        <p:txBody>
          <a:bodyPr/>
          <a:lstStyle/>
          <a:p>
            <a:endParaRPr lang="en-US"/>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grpSp>
        <p:nvGrpSpPr>
          <p:cNvPr id="13" name="Group 12">
            <a:extLst>
              <a:ext uri="{FF2B5EF4-FFF2-40B4-BE49-F238E27FC236}">
                <a16:creationId xmlns:a16="http://schemas.microsoft.com/office/drawing/2014/main" id="{02FB8C5B-9195-4ACA-92DF-B203DC176504}"/>
              </a:ext>
            </a:extLst>
          </p:cNvPr>
          <p:cNvGrpSpPr/>
          <p:nvPr userDrawn="1"/>
        </p:nvGrpSpPr>
        <p:grpSpPr>
          <a:xfrm flipH="1">
            <a:off x="1894338" y="307643"/>
            <a:ext cx="2002524" cy="2170740"/>
            <a:chOff x="7662863" y="293688"/>
            <a:chExt cx="835026" cy="906463"/>
          </a:xfrm>
        </p:grpSpPr>
        <p:sp>
          <p:nvSpPr>
            <p:cNvPr id="14" name="Freeform 40">
              <a:extLst>
                <a:ext uri="{FF2B5EF4-FFF2-40B4-BE49-F238E27FC236}">
                  <a16:creationId xmlns:a16="http://schemas.microsoft.com/office/drawing/2014/main" id="{03A4DD57-D36F-4CF9-9134-E1216D3ADA69}"/>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
              <a:extLst>
                <a:ext uri="{FF2B5EF4-FFF2-40B4-BE49-F238E27FC236}">
                  <a16:creationId xmlns:a16="http://schemas.microsoft.com/office/drawing/2014/main" id="{5994FDF0-A074-481D-87A3-0CE5A94502A3}"/>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Title 1">
            <a:extLst>
              <a:ext uri="{FF2B5EF4-FFF2-40B4-BE49-F238E27FC236}">
                <a16:creationId xmlns:a16="http://schemas.microsoft.com/office/drawing/2014/main" id="{8E7971E5-7349-4B4C-89E8-BDA021E055AC}"/>
              </a:ext>
            </a:extLst>
          </p:cNvPr>
          <p:cNvSpPr>
            <a:spLocks noGrp="1"/>
          </p:cNvSpPr>
          <p:nvPr>
            <p:ph type="title"/>
          </p:nvPr>
        </p:nvSpPr>
        <p:spPr>
          <a:xfrm>
            <a:off x="838200" y="1709738"/>
            <a:ext cx="4114799" cy="2852737"/>
          </a:xfrm>
        </p:spPr>
        <p:txBody>
          <a:bodyPr anchor="b"/>
          <a:lstStyle>
            <a:lvl1pPr>
              <a:defRPr sz="6000">
                <a:solidFill>
                  <a:schemeClr val="tx1"/>
                </a:solidFill>
              </a:defRPr>
            </a:lvl1pPr>
          </a:lstStyle>
          <a:p>
            <a:r>
              <a:rPr lang="en-US"/>
              <a:t>Click to edit Master title style</a:t>
            </a:r>
          </a:p>
        </p:txBody>
      </p:sp>
      <p:sp>
        <p:nvSpPr>
          <p:cNvPr id="18" name="Text Placeholder 2">
            <a:extLst>
              <a:ext uri="{FF2B5EF4-FFF2-40B4-BE49-F238E27FC236}">
                <a16:creationId xmlns:a16="http://schemas.microsoft.com/office/drawing/2014/main" id="{433A05C9-A2CD-4D32-949B-C49DAC704E99}"/>
              </a:ext>
            </a:extLst>
          </p:cNvPr>
          <p:cNvSpPr>
            <a:spLocks noGrp="1"/>
          </p:cNvSpPr>
          <p:nvPr>
            <p:ph type="body" idx="1"/>
          </p:nvPr>
        </p:nvSpPr>
        <p:spPr>
          <a:xfrm>
            <a:off x="838200" y="4589463"/>
            <a:ext cx="4114799"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673732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600181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375880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h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37EE292-5A4A-403F-AF29-E99CE55E03E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379CAC78-C815-4139-B49C-CE5A48FED4A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EA8845C2-CBA0-41DD-B16C-5A84A8B580F7}"/>
              </a:ext>
            </a:extLst>
          </p:cNvPr>
          <p:cNvSpPr>
            <a:spLocks noGrp="1"/>
          </p:cNvSpPr>
          <p:nvPr>
            <p:ph type="sldNum" sz="quarter" idx="12"/>
          </p:nvPr>
        </p:nvSpPr>
        <p:spPr/>
        <p:txBody>
          <a:bodyPr/>
          <a:lstStyle/>
          <a:p>
            <a:fld id="{456C22B4-381E-481C-AFD8-67FB4DE2EDCA}" type="slidenum">
              <a:rPr lang="en-US" smtClean="0"/>
              <a:t>‹#›</a:t>
            </a:fld>
            <a:endParaRPr lang="en-US"/>
          </a:p>
        </p:txBody>
      </p:sp>
      <p:grpSp>
        <p:nvGrpSpPr>
          <p:cNvPr id="7" name="Group 6">
            <a:extLst>
              <a:ext uri="{FF2B5EF4-FFF2-40B4-BE49-F238E27FC236}">
                <a16:creationId xmlns:a16="http://schemas.microsoft.com/office/drawing/2014/main" id="{6398150D-20B0-4165-8FBD-143CC3271017}"/>
              </a:ext>
            </a:extLst>
          </p:cNvPr>
          <p:cNvGrpSpPr/>
          <p:nvPr userDrawn="1"/>
        </p:nvGrpSpPr>
        <p:grpSpPr>
          <a:xfrm flipH="1">
            <a:off x="3215680" y="564127"/>
            <a:ext cx="2002524" cy="2170740"/>
            <a:chOff x="7662863" y="293688"/>
            <a:chExt cx="835026" cy="906463"/>
          </a:xfrm>
        </p:grpSpPr>
        <p:sp>
          <p:nvSpPr>
            <p:cNvPr id="8" name="Freeform 40">
              <a:extLst>
                <a:ext uri="{FF2B5EF4-FFF2-40B4-BE49-F238E27FC236}">
                  <a16:creationId xmlns:a16="http://schemas.microsoft.com/office/drawing/2014/main" id="{7B26FD61-1DB5-4544-BA6E-19ECE7ED7B01}"/>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0CCFB5CE-2248-47C8-9962-58EA89A3EBAA}"/>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B4D18E92-A1E0-447F-AE0C-46E218BFA8F5}"/>
              </a:ext>
            </a:extLst>
          </p:cNvPr>
          <p:cNvSpPr>
            <a:spLocks/>
          </p:cNvSpPr>
          <p:nvPr userDrawn="1"/>
        </p:nvSpPr>
        <p:spPr bwMode="auto">
          <a:xfrm>
            <a:off x="40386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5CE624E2-0D6E-4EE7-A9BC-6DC9F61DE3A7}"/>
              </a:ext>
            </a:extLst>
          </p:cNvPr>
          <p:cNvSpPr>
            <a:spLocks noGrp="1"/>
          </p:cNvSpPr>
          <p:nvPr>
            <p:ph type="ctrTitle"/>
          </p:nvPr>
        </p:nvSpPr>
        <p:spPr>
          <a:xfrm>
            <a:off x="4038600" y="2247987"/>
            <a:ext cx="4114800" cy="2387600"/>
          </a:xfrm>
        </p:spPr>
        <p:txBody>
          <a:bodyPr anchor="b">
            <a:normAutofit/>
          </a:bodyPr>
          <a:lstStyle>
            <a:lvl1pPr algn="ctr">
              <a:defRPr sz="44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8BF178C3-AF1B-4640-9A86-A6BB7FE5B7E7}"/>
              </a:ext>
            </a:extLst>
          </p:cNvPr>
          <p:cNvSpPr>
            <a:spLocks noGrp="1"/>
          </p:cNvSpPr>
          <p:nvPr>
            <p:ph type="subTitle" idx="1"/>
          </p:nvPr>
        </p:nvSpPr>
        <p:spPr>
          <a:xfrm>
            <a:off x="4038600" y="4677724"/>
            <a:ext cx="4114800" cy="839508"/>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05156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F99CF5-8B46-45FB-9937-DA746F4A5D80}"/>
              </a:ext>
            </a:extLst>
          </p:cNvPr>
          <p:cNvGrpSpPr/>
          <p:nvPr userDrawn="1"/>
        </p:nvGrpSpPr>
        <p:grpSpPr>
          <a:xfrm flipH="1">
            <a:off x="10848528" y="5556220"/>
            <a:ext cx="1145278" cy="1241484"/>
            <a:chOff x="7662863" y="293688"/>
            <a:chExt cx="835026" cy="906463"/>
          </a:xfrm>
        </p:grpSpPr>
        <p:sp>
          <p:nvSpPr>
            <p:cNvPr id="9" name="Freeform 40">
              <a:extLst>
                <a:ext uri="{FF2B5EF4-FFF2-40B4-BE49-F238E27FC236}">
                  <a16:creationId xmlns:a16="http://schemas.microsoft.com/office/drawing/2014/main" id="{E2E1C14D-50E1-4CF7-9196-DAE5444066D6}"/>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1">
              <a:extLst>
                <a:ext uri="{FF2B5EF4-FFF2-40B4-BE49-F238E27FC236}">
                  <a16:creationId xmlns:a16="http://schemas.microsoft.com/office/drawing/2014/main" id="{9F8CC579-ADB5-43B1-A967-DD80192B59E3}"/>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17F2A30-61F8-4104-85E9-D001D06E0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CE5A5-270D-41E0-B338-C1DA86E54940}"/>
              </a:ext>
            </a:extLst>
          </p:cNvPr>
          <p:cNvSpPr>
            <a:spLocks noGrp="1"/>
          </p:cNvSpPr>
          <p:nvPr>
            <p:ph sz="half" idx="1"/>
          </p:nvPr>
        </p:nvSpPr>
        <p:spPr>
          <a:xfrm>
            <a:off x="838200" y="2132855"/>
            <a:ext cx="5181600" cy="404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639D8-C12C-4075-AFC9-0643483CF1AF}"/>
              </a:ext>
            </a:extLst>
          </p:cNvPr>
          <p:cNvSpPr>
            <a:spLocks noGrp="1"/>
          </p:cNvSpPr>
          <p:nvPr>
            <p:ph sz="half" idx="2"/>
          </p:nvPr>
        </p:nvSpPr>
        <p:spPr>
          <a:xfrm>
            <a:off x="6172200" y="2132855"/>
            <a:ext cx="5181600" cy="404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1BECB-64B5-4FF3-9D67-7DD3434187E7}"/>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394FAD61-1E99-4371-B51A-6A94E8AB3F3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05E4A34A-FC88-43D3-A292-04FFD549F5EB}"/>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251898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2A30-61F8-4104-85E9-D001D06E0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CE5A5-270D-41E0-B338-C1DA86E54940}"/>
              </a:ext>
            </a:extLst>
          </p:cNvPr>
          <p:cNvSpPr>
            <a:spLocks noGrp="1"/>
          </p:cNvSpPr>
          <p:nvPr>
            <p:ph sz="half" idx="1"/>
          </p:nvPr>
        </p:nvSpPr>
        <p:spPr>
          <a:xfrm>
            <a:off x="838200" y="2132855"/>
            <a:ext cx="5181600" cy="404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639D8-C12C-4075-AFC9-0643483CF1AF}"/>
              </a:ext>
            </a:extLst>
          </p:cNvPr>
          <p:cNvSpPr>
            <a:spLocks noGrp="1"/>
          </p:cNvSpPr>
          <p:nvPr>
            <p:ph sz="half" idx="2"/>
          </p:nvPr>
        </p:nvSpPr>
        <p:spPr>
          <a:xfrm>
            <a:off x="6172200" y="2132855"/>
            <a:ext cx="5181600" cy="404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1BECB-64B5-4FF3-9D67-7DD3434187E7}"/>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394FAD61-1E99-4371-B51A-6A94E8AB3F3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05E4A34A-FC88-43D3-A292-04FFD549F5EB}"/>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937378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DD21-EA3D-429A-8808-5F83EA2FF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5C34F1-A2BC-44AF-B07C-7A5BF7664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2C6105-449E-4C42-95FD-206F661479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637EE-41A5-4696-BBA3-1C3141F6F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34F8E8-D22B-4A3E-AED9-3E1D9CD9B4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80910-07E7-4195-BA8B-27178CD0AA39}"/>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CEC158A7-4537-428C-AE96-600F9071946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F99F28B1-B75A-4358-BE90-409081AA35FE}"/>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2786578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1AAF2C0-DBC8-4DA1-965D-E2A1975B0D26}"/>
              </a:ext>
            </a:extLst>
          </p:cNvPr>
          <p:cNvGrpSpPr/>
          <p:nvPr userDrawn="1"/>
        </p:nvGrpSpPr>
        <p:grpSpPr>
          <a:xfrm flipH="1">
            <a:off x="10848528" y="5556220"/>
            <a:ext cx="1145278" cy="1241484"/>
            <a:chOff x="7662863" y="293688"/>
            <a:chExt cx="835026" cy="906463"/>
          </a:xfrm>
        </p:grpSpPr>
        <p:sp>
          <p:nvSpPr>
            <p:cNvPr id="8" name="Freeform 40">
              <a:extLst>
                <a:ext uri="{FF2B5EF4-FFF2-40B4-BE49-F238E27FC236}">
                  <a16:creationId xmlns:a16="http://schemas.microsoft.com/office/drawing/2014/main" id="{5E82C827-CC09-4921-9894-05223A83B3EA}"/>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0A4E1020-39E8-404F-8543-FAB91D9BB78C}"/>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3FE2938-EF95-4CB9-8B62-4A048E0B02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B15BB7-4595-4B5D-9730-BD9C35E7EE33}"/>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AA9A8F67-D004-431B-BF17-8EC7C7CC93BE}"/>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8B10282-0AD5-4004-B68F-C97D8EF59EC8}"/>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282262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2938-EF95-4CB9-8B62-4A048E0B02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B15BB7-4595-4B5D-9730-BD9C35E7EE33}"/>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AA9A8F67-D004-431B-BF17-8EC7C7CC93BE}"/>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8B10282-0AD5-4004-B68F-C97D8EF59EC8}"/>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677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5854FF3A-2CE6-4761-AE53-96B434DC23EE}"/>
              </a:ext>
            </a:extLst>
          </p:cNvPr>
          <p:cNvSpPr>
            <a:spLocks/>
          </p:cNvSpPr>
          <p:nvPr userDrawn="1"/>
        </p:nvSpPr>
        <p:spPr bwMode="auto">
          <a:xfrm>
            <a:off x="4223544" y="0"/>
            <a:ext cx="7562056" cy="6721476"/>
          </a:xfrm>
          <a:custGeom>
            <a:avLst/>
            <a:gdLst>
              <a:gd name="connsiteX0" fmla="*/ 532677 w 7562056"/>
              <a:gd name="connsiteY0" fmla="*/ 0 h 6721476"/>
              <a:gd name="connsiteX1" fmla="*/ 7026902 w 7562056"/>
              <a:gd name="connsiteY1" fmla="*/ 0 h 6721476"/>
              <a:gd name="connsiteX2" fmla="*/ 7134938 w 7562056"/>
              <a:gd name="connsiteY2" fmla="*/ 62320 h 6721476"/>
              <a:gd name="connsiteX3" fmla="*/ 7562056 w 7562056"/>
              <a:gd name="connsiteY3" fmla="*/ 800154 h 6721476"/>
              <a:gd name="connsiteX4" fmla="*/ 7562056 w 7562056"/>
              <a:gd name="connsiteY4" fmla="*/ 4180828 h 6721476"/>
              <a:gd name="connsiteX5" fmla="*/ 7134938 w 7562056"/>
              <a:gd name="connsiteY5" fmla="*/ 4916095 h 6721476"/>
              <a:gd name="connsiteX6" fmla="*/ 4206860 w 7562056"/>
              <a:gd name="connsiteY6" fmla="*/ 6607717 h 6721476"/>
              <a:gd name="connsiteX7" fmla="*/ 3355196 w 7562056"/>
              <a:gd name="connsiteY7" fmla="*/ 6607717 h 6721476"/>
              <a:gd name="connsiteX8" fmla="*/ 424547 w 7562056"/>
              <a:gd name="connsiteY8" fmla="*/ 4916095 h 6721476"/>
              <a:gd name="connsiteX9" fmla="*/ 0 w 7562056"/>
              <a:gd name="connsiteY9" fmla="*/ 4180828 h 6721476"/>
              <a:gd name="connsiteX10" fmla="*/ 0 w 7562056"/>
              <a:gd name="connsiteY10" fmla="*/ 800154 h 6721476"/>
              <a:gd name="connsiteX11" fmla="*/ 424547 w 7562056"/>
              <a:gd name="connsiteY11" fmla="*/ 62320 h 672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62056" h="6721476">
                <a:moveTo>
                  <a:pt x="532677" y="0"/>
                </a:moveTo>
                <a:lnTo>
                  <a:pt x="7026902" y="0"/>
                </a:lnTo>
                <a:lnTo>
                  <a:pt x="7134938" y="62320"/>
                </a:lnTo>
                <a:cubicBezTo>
                  <a:pt x="7399958" y="216569"/>
                  <a:pt x="7562056" y="496794"/>
                  <a:pt x="7562056" y="800154"/>
                </a:cubicBezTo>
                <a:lnTo>
                  <a:pt x="7562056" y="4180828"/>
                </a:lnTo>
                <a:cubicBezTo>
                  <a:pt x="7562056" y="4484189"/>
                  <a:pt x="7399958" y="4764413"/>
                  <a:pt x="7134938" y="4916095"/>
                </a:cubicBezTo>
                <a:lnTo>
                  <a:pt x="4206860" y="6607717"/>
                </a:lnTo>
                <a:cubicBezTo>
                  <a:pt x="3941840" y="6759396"/>
                  <a:pt x="3617642" y="6759396"/>
                  <a:pt x="3355196" y="6607717"/>
                </a:cubicBezTo>
                <a:lnTo>
                  <a:pt x="424547" y="4916095"/>
                </a:lnTo>
                <a:cubicBezTo>
                  <a:pt x="162101" y="4764413"/>
                  <a:pt x="0" y="4484189"/>
                  <a:pt x="0" y="4180828"/>
                </a:cubicBezTo>
                <a:lnTo>
                  <a:pt x="0" y="800154"/>
                </a:lnTo>
                <a:cubicBezTo>
                  <a:pt x="0" y="496794"/>
                  <a:pt x="162101" y="216569"/>
                  <a:pt x="424547" y="62320"/>
                </a:cubicBezTo>
                <a:close/>
              </a:path>
            </a:pathLst>
          </a:custGeom>
          <a:solidFill>
            <a:schemeClr val="tx1"/>
          </a:solidFill>
          <a:ln>
            <a:noFill/>
          </a:ln>
          <a:effectLst>
            <a:outerShdw blurRad="381000" dist="177800" dir="2700000" algn="tl" rotWithShape="0">
              <a:prstClr val="black">
                <a:alpha val="50000"/>
              </a:prstClr>
            </a:outerShdw>
          </a:effectLst>
        </p:spPr>
        <p:txBody>
          <a:bodyPr vert="horz" wrap="square" lIns="51435" tIns="25718" rIns="51435" bIns="25718" numCol="1" anchor="ctr" anchorCtr="0" compatLnSpc="1">
            <a:prstTxWarp prst="textNoShape">
              <a:avLst/>
            </a:prstTxWarp>
            <a:noAutofit/>
          </a:bodyPr>
          <a:lstStyle/>
          <a:p>
            <a:pPr algn="ctr"/>
            <a:endParaRPr lang="en-US" sz="4050" b="1" dirty="0">
              <a:solidFill>
                <a:schemeClr val="accent2"/>
              </a:solidFill>
            </a:endParaRPr>
          </a:p>
        </p:txBody>
      </p:sp>
      <p:sp>
        <p:nvSpPr>
          <p:cNvPr id="7" name="Title 1">
            <a:extLst>
              <a:ext uri="{FF2B5EF4-FFF2-40B4-BE49-F238E27FC236}">
                <a16:creationId xmlns:a16="http://schemas.microsoft.com/office/drawing/2014/main" id="{4D21F653-0A8C-46FD-9307-B51820C66C27}"/>
              </a:ext>
            </a:extLst>
          </p:cNvPr>
          <p:cNvSpPr>
            <a:spLocks noGrp="1"/>
          </p:cNvSpPr>
          <p:nvPr>
            <p:ph type="title"/>
          </p:nvPr>
        </p:nvSpPr>
        <p:spPr>
          <a:xfrm>
            <a:off x="165099" y="1709738"/>
            <a:ext cx="3698654" cy="2852737"/>
          </a:xfrm>
        </p:spPr>
        <p:txBody>
          <a:bodyPr anchor="b"/>
          <a:lstStyle>
            <a:lvl1pPr>
              <a:defRPr sz="6000">
                <a:solidFill>
                  <a:schemeClr val="bg1"/>
                </a:solidFill>
              </a:defRPr>
            </a:lvl1pPr>
          </a:lstStyle>
          <a:p>
            <a:r>
              <a:rPr lang="en-US"/>
              <a:t>Click to edit Master title style</a:t>
            </a:r>
          </a:p>
        </p:txBody>
      </p:sp>
      <p:sp>
        <p:nvSpPr>
          <p:cNvPr id="8" name="Text Placeholder 2">
            <a:extLst>
              <a:ext uri="{FF2B5EF4-FFF2-40B4-BE49-F238E27FC236}">
                <a16:creationId xmlns:a16="http://schemas.microsoft.com/office/drawing/2014/main" id="{C4536F0D-D537-4DFD-9F92-731E3EE4F354}"/>
              </a:ext>
            </a:extLst>
          </p:cNvPr>
          <p:cNvSpPr>
            <a:spLocks noGrp="1"/>
          </p:cNvSpPr>
          <p:nvPr>
            <p:ph type="body" idx="1"/>
          </p:nvPr>
        </p:nvSpPr>
        <p:spPr>
          <a:xfrm>
            <a:off x="165099" y="4589463"/>
            <a:ext cx="3698654" cy="1500187"/>
          </a:xfrm>
        </p:spPr>
        <p:txBody>
          <a:bodyPr/>
          <a:lstStyle>
            <a:lvl1pPr marL="0" indent="0" algn="ctr">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Date Placeholder 3">
            <a:extLst>
              <a:ext uri="{FF2B5EF4-FFF2-40B4-BE49-F238E27FC236}">
                <a16:creationId xmlns:a16="http://schemas.microsoft.com/office/drawing/2014/main" id="{5DDEC5DD-F096-4CD1-A4AD-6BA80C403057}"/>
              </a:ext>
            </a:extLst>
          </p:cNvPr>
          <p:cNvSpPr>
            <a:spLocks noGrp="1"/>
          </p:cNvSpPr>
          <p:nvPr>
            <p:ph type="dt" sz="half" idx="10"/>
          </p:nvPr>
        </p:nvSpPr>
        <p:spPr>
          <a:xfrm>
            <a:off x="165098" y="6356350"/>
            <a:ext cx="1322390" cy="365125"/>
          </a:xfrm>
        </p:spPr>
        <p:txBody>
          <a:bodyPr/>
          <a:lstStyle/>
          <a:p>
            <a:r>
              <a:rPr lang="en-US"/>
              <a:t>Your Date Here</a:t>
            </a:r>
          </a:p>
        </p:txBody>
      </p:sp>
      <p:sp>
        <p:nvSpPr>
          <p:cNvPr id="10" name="Footer Placeholder 4">
            <a:extLst>
              <a:ext uri="{FF2B5EF4-FFF2-40B4-BE49-F238E27FC236}">
                <a16:creationId xmlns:a16="http://schemas.microsoft.com/office/drawing/2014/main" id="{1438A106-5A9B-441C-BD31-81D02402A4F5}"/>
              </a:ext>
            </a:extLst>
          </p:cNvPr>
          <p:cNvSpPr>
            <a:spLocks noGrp="1"/>
          </p:cNvSpPr>
          <p:nvPr>
            <p:ph type="ftr" sz="quarter" idx="11"/>
          </p:nvPr>
        </p:nvSpPr>
        <p:spPr>
          <a:xfrm>
            <a:off x="1703512" y="6356350"/>
            <a:ext cx="3891786" cy="365125"/>
          </a:xfrm>
        </p:spPr>
        <p:txBody>
          <a:bodyPr/>
          <a:lstStyle>
            <a:lvl1pPr algn="r">
              <a:defRPr/>
            </a:lvl1pPr>
          </a:lstStyle>
          <a:p>
            <a:r>
              <a:rPr lang="en-US"/>
              <a:t>Your Footer Here</a:t>
            </a:r>
          </a:p>
        </p:txBody>
      </p:sp>
      <p:sp>
        <p:nvSpPr>
          <p:cNvPr id="11" name="Slide Number Placeholder 5">
            <a:extLst>
              <a:ext uri="{FF2B5EF4-FFF2-40B4-BE49-F238E27FC236}">
                <a16:creationId xmlns:a16="http://schemas.microsoft.com/office/drawing/2014/main" id="{2117940F-16C7-4A7E-8174-16427EE3D495}"/>
              </a:ext>
            </a:extLst>
          </p:cNvPr>
          <p:cNvSpPr>
            <a:spLocks noGrp="1"/>
          </p:cNvSpPr>
          <p:nvPr>
            <p:ph type="sldNum" sz="quarter" idx="12"/>
          </p:nvPr>
        </p:nvSpPr>
        <p:spPr>
          <a:xfrm>
            <a:off x="8610600" y="6356350"/>
            <a:ext cx="2743200" cy="365125"/>
          </a:xfrm>
        </p:spPr>
        <p:txBody>
          <a:bodyPr/>
          <a:lstStyle/>
          <a:p>
            <a:fld id="{456C22B4-381E-481C-AFD8-67FB4DE2EDCA}" type="slidenum">
              <a:rPr lang="en-US" smtClean="0"/>
              <a:t>‹#›</a:t>
            </a:fld>
            <a:endParaRPr lang="en-US"/>
          </a:p>
        </p:txBody>
      </p:sp>
      <p:sp>
        <p:nvSpPr>
          <p:cNvPr id="14" name="Picture Placeholder 13">
            <a:extLst>
              <a:ext uri="{FF2B5EF4-FFF2-40B4-BE49-F238E27FC236}">
                <a16:creationId xmlns:a16="http://schemas.microsoft.com/office/drawing/2014/main" id="{BE585F82-9A75-4266-8FBC-7C782ADE2BE3}"/>
              </a:ext>
            </a:extLst>
          </p:cNvPr>
          <p:cNvSpPr>
            <a:spLocks noGrp="1"/>
          </p:cNvSpPr>
          <p:nvPr>
            <p:ph type="pic" sz="quarter" idx="13"/>
          </p:nvPr>
        </p:nvSpPr>
        <p:spPr>
          <a:xfrm>
            <a:off x="4223544" y="0"/>
            <a:ext cx="7562056" cy="6721476"/>
          </a:xfrm>
          <a:custGeom>
            <a:avLst/>
            <a:gdLst>
              <a:gd name="connsiteX0" fmla="*/ 532677 w 7562056"/>
              <a:gd name="connsiteY0" fmla="*/ 0 h 6721476"/>
              <a:gd name="connsiteX1" fmla="*/ 7026902 w 7562056"/>
              <a:gd name="connsiteY1" fmla="*/ 0 h 6721476"/>
              <a:gd name="connsiteX2" fmla="*/ 7134938 w 7562056"/>
              <a:gd name="connsiteY2" fmla="*/ 62320 h 6721476"/>
              <a:gd name="connsiteX3" fmla="*/ 7562056 w 7562056"/>
              <a:gd name="connsiteY3" fmla="*/ 800154 h 6721476"/>
              <a:gd name="connsiteX4" fmla="*/ 7562056 w 7562056"/>
              <a:gd name="connsiteY4" fmla="*/ 4180828 h 6721476"/>
              <a:gd name="connsiteX5" fmla="*/ 7134938 w 7562056"/>
              <a:gd name="connsiteY5" fmla="*/ 4916095 h 6721476"/>
              <a:gd name="connsiteX6" fmla="*/ 4206860 w 7562056"/>
              <a:gd name="connsiteY6" fmla="*/ 6607717 h 6721476"/>
              <a:gd name="connsiteX7" fmla="*/ 3355196 w 7562056"/>
              <a:gd name="connsiteY7" fmla="*/ 6607717 h 6721476"/>
              <a:gd name="connsiteX8" fmla="*/ 424547 w 7562056"/>
              <a:gd name="connsiteY8" fmla="*/ 4916095 h 6721476"/>
              <a:gd name="connsiteX9" fmla="*/ 0 w 7562056"/>
              <a:gd name="connsiteY9" fmla="*/ 4180828 h 6721476"/>
              <a:gd name="connsiteX10" fmla="*/ 0 w 7562056"/>
              <a:gd name="connsiteY10" fmla="*/ 800154 h 6721476"/>
              <a:gd name="connsiteX11" fmla="*/ 424547 w 7562056"/>
              <a:gd name="connsiteY11" fmla="*/ 62320 h 672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62056" h="6721476">
                <a:moveTo>
                  <a:pt x="532677" y="0"/>
                </a:moveTo>
                <a:lnTo>
                  <a:pt x="7026902" y="0"/>
                </a:lnTo>
                <a:lnTo>
                  <a:pt x="7134938" y="62320"/>
                </a:lnTo>
                <a:cubicBezTo>
                  <a:pt x="7399958" y="216569"/>
                  <a:pt x="7562056" y="496794"/>
                  <a:pt x="7562056" y="800154"/>
                </a:cubicBezTo>
                <a:lnTo>
                  <a:pt x="7562056" y="4180828"/>
                </a:lnTo>
                <a:cubicBezTo>
                  <a:pt x="7562056" y="4484189"/>
                  <a:pt x="7399958" y="4764413"/>
                  <a:pt x="7134938" y="4916095"/>
                </a:cubicBezTo>
                <a:lnTo>
                  <a:pt x="4206860" y="6607717"/>
                </a:lnTo>
                <a:cubicBezTo>
                  <a:pt x="3941840" y="6759396"/>
                  <a:pt x="3617642" y="6759396"/>
                  <a:pt x="3355196" y="6607717"/>
                </a:cubicBezTo>
                <a:lnTo>
                  <a:pt x="424547" y="4916095"/>
                </a:lnTo>
                <a:cubicBezTo>
                  <a:pt x="162101" y="4764413"/>
                  <a:pt x="0" y="4484189"/>
                  <a:pt x="0" y="4180828"/>
                </a:cubicBezTo>
                <a:lnTo>
                  <a:pt x="0" y="800154"/>
                </a:lnTo>
                <a:cubicBezTo>
                  <a:pt x="0" y="496794"/>
                  <a:pt x="162101" y="216569"/>
                  <a:pt x="424547" y="62320"/>
                </a:cubicBezTo>
                <a:close/>
              </a:path>
            </a:pathLst>
          </a:custGeom>
        </p:spPr>
        <p:txBody>
          <a:bodyPr wrap="square">
            <a:noAutofit/>
          </a:bodyPr>
          <a:lstStyle/>
          <a:p>
            <a:endParaRPr lang="en-US"/>
          </a:p>
        </p:txBody>
      </p:sp>
    </p:spTree>
    <p:extLst>
      <p:ext uri="{BB962C8B-B14F-4D97-AF65-F5344CB8AC3E}">
        <p14:creationId xmlns:p14="http://schemas.microsoft.com/office/powerpoint/2010/main" val="872679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i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AAF14-0F4C-4D0E-9DDA-44215B965E3F}"/>
              </a:ext>
            </a:extLst>
          </p:cNvPr>
          <p:cNvGrpSpPr/>
          <p:nvPr userDrawn="1"/>
        </p:nvGrpSpPr>
        <p:grpSpPr>
          <a:xfrm flipH="1">
            <a:off x="10848528" y="5556220"/>
            <a:ext cx="1145278" cy="1241484"/>
            <a:chOff x="7662863" y="293688"/>
            <a:chExt cx="835026" cy="906463"/>
          </a:xfrm>
        </p:grpSpPr>
        <p:sp>
          <p:nvSpPr>
            <p:cNvPr id="8" name="Freeform 40">
              <a:extLst>
                <a:ext uri="{FF2B5EF4-FFF2-40B4-BE49-F238E27FC236}">
                  <a16:creationId xmlns:a16="http://schemas.microsoft.com/office/drawing/2014/main" id="{3A0D5DB1-1C51-46A8-97F7-0EB24938593B}"/>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EEF8BCD1-8AAE-4E24-89A8-EB6B8DC45B52}"/>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2DD25C-66E5-4F53-AA69-EDB830937BC3}"/>
              </a:ext>
            </a:extLst>
          </p:cNvPr>
          <p:cNvSpPr>
            <a:spLocks noGrp="1"/>
          </p:cNvSpPr>
          <p:nvPr>
            <p:ph type="title"/>
          </p:nvPr>
        </p:nvSpPr>
        <p:spPr>
          <a:xfrm>
            <a:off x="831850" y="1709738"/>
            <a:ext cx="10515600" cy="2852737"/>
          </a:xfrm>
        </p:spPr>
        <p:txBody>
          <a:bodyPr anchor="b">
            <a:noAutofit/>
          </a:bodyPr>
          <a:lstStyle>
            <a:lvl1pPr>
              <a:defRPr sz="239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8DDB5E7F-DB0C-42F3-9FF1-86C17191ED93}"/>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E2897A-5DCC-400B-B196-7E816796DD1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73970F4-EF07-41F2-BB11-C291CB1AE80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9E96568-E4B6-41E2-BEEB-6D9A365834D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3634727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1844703D-FD65-489B-93B5-1CACC08F257C}"/>
              </a:ext>
            </a:extLst>
          </p:cNvPr>
          <p:cNvSpPr/>
          <p:nvPr userDrawn="1"/>
        </p:nvSpPr>
        <p:spPr>
          <a:xfrm>
            <a:off x="838200" y="831488"/>
            <a:ext cx="10515600" cy="4856674"/>
          </a:xfrm>
          <a:prstGeom prst="roundRect">
            <a:avLst>
              <a:gd name="adj" fmla="val 10989"/>
            </a:avLst>
          </a:prstGeom>
          <a:solidFill>
            <a:schemeClr val="tx1"/>
          </a:solidFill>
          <a:ln>
            <a:noFill/>
          </a:ln>
          <a:effectLst>
            <a:outerShdw blurRad="381000" dist="190500" dir="2700000" algn="tl" rotWithShape="0">
              <a:prstClr val="black">
                <a:alpha val="75000"/>
              </a:prstClr>
            </a:outerShdw>
          </a:effectLst>
        </p:spPr>
        <p:txBody>
          <a:bodyPr vert="horz" wrap="square" lIns="51435" tIns="25718" rIns="51435" bIns="25718" numCol="1" anchor="ctr" anchorCtr="0" compatLnSpc="1">
            <a:prstTxWarp prst="textNoShape">
              <a:avLst/>
            </a:prstTxWarp>
          </a:bodyPr>
          <a:lstStyle/>
          <a:p>
            <a:pPr lvl="0" algn="ctr"/>
            <a:endParaRPr lang="en-US" sz="4050" b="1">
              <a:solidFill>
                <a:schemeClr val="accent2"/>
              </a:solidFill>
            </a:endParaRPr>
          </a:p>
        </p:txBody>
      </p:sp>
      <p:sp>
        <p:nvSpPr>
          <p:cNvPr id="24" name="Text Placeholder 22">
            <a:extLst>
              <a:ext uri="{FF2B5EF4-FFF2-40B4-BE49-F238E27FC236}">
                <a16:creationId xmlns:a16="http://schemas.microsoft.com/office/drawing/2014/main" id="{A03C8AA3-48B3-4F30-AD14-4115D55B8F6A}"/>
              </a:ext>
            </a:extLst>
          </p:cNvPr>
          <p:cNvSpPr>
            <a:spLocks noGrp="1"/>
          </p:cNvSpPr>
          <p:nvPr>
            <p:ph type="body" sz="quarter" idx="13"/>
          </p:nvPr>
        </p:nvSpPr>
        <p:spPr>
          <a:xfrm>
            <a:off x="1343410" y="843861"/>
            <a:ext cx="9505181" cy="4844300"/>
          </a:xfrm>
        </p:spPr>
        <p:txBody>
          <a:bodyPr anchor="ctr">
            <a:normAutofit/>
          </a:bodyPr>
          <a:lstStyle>
            <a:lvl1pPr marL="0" indent="0" algn="ctr">
              <a:buNone/>
              <a:defRPr sz="6600">
                <a:solidFill>
                  <a:schemeClr val="bg1"/>
                </a:solidFill>
              </a:defRPr>
            </a:lvl1pPr>
          </a:lstStyle>
          <a:p>
            <a:pPr lvl="0"/>
            <a:r>
              <a:rPr lang="en-US" dirty="0"/>
              <a:t>Edit Master text styles</a:t>
            </a:r>
          </a:p>
        </p:txBody>
      </p:sp>
      <p:sp>
        <p:nvSpPr>
          <p:cNvPr id="2" name="Date Placeholder 1">
            <a:extLst>
              <a:ext uri="{FF2B5EF4-FFF2-40B4-BE49-F238E27FC236}">
                <a16:creationId xmlns:a16="http://schemas.microsoft.com/office/drawing/2014/main" id="{C15E755C-4715-465F-9203-C645663327E7}"/>
              </a:ext>
            </a:extLst>
          </p:cNvPr>
          <p:cNvSpPr>
            <a:spLocks noGrp="1"/>
          </p:cNvSpPr>
          <p:nvPr>
            <p:ph type="dt" sz="half" idx="10"/>
          </p:nvPr>
        </p:nvSpPr>
        <p:spPr/>
        <p:txBody>
          <a:bodyPr/>
          <a:lstStyle/>
          <a:p>
            <a:r>
              <a:rPr lang="en-US"/>
              <a:t>Your Date Here</a:t>
            </a:r>
          </a:p>
        </p:txBody>
      </p:sp>
      <p:sp>
        <p:nvSpPr>
          <p:cNvPr id="3" name="Footer Placeholder 2">
            <a:extLst>
              <a:ext uri="{FF2B5EF4-FFF2-40B4-BE49-F238E27FC236}">
                <a16:creationId xmlns:a16="http://schemas.microsoft.com/office/drawing/2014/main" id="{46D5D7C4-3EFC-492C-AADE-B9EC129581C5}"/>
              </a:ext>
            </a:extLst>
          </p:cNvPr>
          <p:cNvSpPr>
            <a:spLocks noGrp="1"/>
          </p:cNvSpPr>
          <p:nvPr>
            <p:ph type="ftr" sz="quarter" idx="11"/>
          </p:nvPr>
        </p:nvSpPr>
        <p:spPr/>
        <p:txBody>
          <a:bodyPr/>
          <a:lstStyle/>
          <a:p>
            <a:r>
              <a:rPr lang="en-US"/>
              <a:t>Your Footer Here</a:t>
            </a:r>
          </a:p>
        </p:txBody>
      </p:sp>
      <p:sp>
        <p:nvSpPr>
          <p:cNvPr id="4" name="Slide Number Placeholder 3">
            <a:extLst>
              <a:ext uri="{FF2B5EF4-FFF2-40B4-BE49-F238E27FC236}">
                <a16:creationId xmlns:a16="http://schemas.microsoft.com/office/drawing/2014/main" id="{750B570E-8AE2-4891-896B-D277CE7F857C}"/>
              </a:ext>
            </a:extLst>
          </p:cNvPr>
          <p:cNvSpPr>
            <a:spLocks noGrp="1"/>
          </p:cNvSpPr>
          <p:nvPr>
            <p:ph type="sldNum" sz="quarter" idx="12"/>
          </p:nvPr>
        </p:nvSpPr>
        <p:spPr/>
        <p:txBody>
          <a:bodyPr/>
          <a:lstStyle/>
          <a:p>
            <a:fld id="{456C22B4-381E-481C-AFD8-67FB4DE2EDCA}" type="slidenum">
              <a:rPr lang="en-US" smtClean="0"/>
              <a:t>‹#›</a:t>
            </a:fld>
            <a:endParaRPr lang="en-US"/>
          </a:p>
        </p:txBody>
      </p:sp>
      <p:sp>
        <p:nvSpPr>
          <p:cNvPr id="25" name="Text Placeholder 2">
            <a:extLst>
              <a:ext uri="{FF2B5EF4-FFF2-40B4-BE49-F238E27FC236}">
                <a16:creationId xmlns:a16="http://schemas.microsoft.com/office/drawing/2014/main" id="{9BC2E413-A937-43E8-AFB1-3AEBB6BDC199}"/>
              </a:ext>
            </a:extLst>
          </p:cNvPr>
          <p:cNvSpPr>
            <a:spLocks noGrp="1"/>
          </p:cNvSpPr>
          <p:nvPr>
            <p:ph type="body" idx="1"/>
          </p:nvPr>
        </p:nvSpPr>
        <p:spPr>
          <a:xfrm>
            <a:off x="4395654" y="5157192"/>
            <a:ext cx="3400692" cy="647826"/>
          </a:xfrm>
        </p:spPr>
        <p:txBody>
          <a:bodyPr/>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1" name="Freeform: Shape 30">
            <a:extLst>
              <a:ext uri="{FF2B5EF4-FFF2-40B4-BE49-F238E27FC236}">
                <a16:creationId xmlns:a16="http://schemas.microsoft.com/office/drawing/2014/main" id="{B6F293D7-7108-4ADE-88E1-A069BCD34E5E}"/>
              </a:ext>
            </a:extLst>
          </p:cNvPr>
          <p:cNvSpPr/>
          <p:nvPr userDrawn="1"/>
        </p:nvSpPr>
        <p:spPr>
          <a:xfrm>
            <a:off x="9825258" y="4485729"/>
            <a:ext cx="1804843" cy="1563432"/>
          </a:xfrm>
          <a:custGeom>
            <a:avLst/>
            <a:gdLst>
              <a:gd name="connsiteX0" fmla="*/ 707397 w 1314337"/>
              <a:gd name="connsiteY0" fmla="*/ 0 h 1138535"/>
              <a:gd name="connsiteX1" fmla="*/ 1314337 w 1314337"/>
              <a:gd name="connsiteY1" fmla="*/ 0 h 1138535"/>
              <a:gd name="connsiteX2" fmla="*/ 1314337 w 1314337"/>
              <a:gd name="connsiteY2" fmla="*/ 467413 h 1138535"/>
              <a:gd name="connsiteX3" fmla="*/ 1206902 w 1314337"/>
              <a:gd name="connsiteY3" fmla="*/ 875528 h 1138535"/>
              <a:gd name="connsiteX4" fmla="*/ 839947 w 1314337"/>
              <a:gd name="connsiteY4" fmla="*/ 1138535 h 1138535"/>
              <a:gd name="connsiteX5" fmla="*/ 707397 w 1314337"/>
              <a:gd name="connsiteY5" fmla="*/ 890178 h 1138535"/>
              <a:gd name="connsiteX6" fmla="*/ 929942 w 1314337"/>
              <a:gd name="connsiteY6" fmla="*/ 740187 h 1138535"/>
              <a:gd name="connsiteX7" fmla="*/ 997612 w 1314337"/>
              <a:gd name="connsiteY7" fmla="*/ 563687 h 1138535"/>
              <a:gd name="connsiteX8" fmla="*/ 707397 w 1314337"/>
              <a:gd name="connsiteY8" fmla="*/ 563687 h 1138535"/>
              <a:gd name="connsiteX9" fmla="*/ 0 w 1314337"/>
              <a:gd name="connsiteY9" fmla="*/ 0 h 1138535"/>
              <a:gd name="connsiteX10" fmla="*/ 606939 w 1314337"/>
              <a:gd name="connsiteY10" fmla="*/ 0 h 1138535"/>
              <a:gd name="connsiteX11" fmla="*/ 606939 w 1314337"/>
              <a:gd name="connsiteY11" fmla="*/ 467413 h 1138535"/>
              <a:gd name="connsiteX12" fmla="*/ 499504 w 1314337"/>
              <a:gd name="connsiteY12" fmla="*/ 875528 h 1138535"/>
              <a:gd name="connsiteX13" fmla="*/ 132550 w 1314337"/>
              <a:gd name="connsiteY13" fmla="*/ 1138535 h 1138535"/>
              <a:gd name="connsiteX14" fmla="*/ 0 w 1314337"/>
              <a:gd name="connsiteY14" fmla="*/ 890178 h 1138535"/>
              <a:gd name="connsiteX15" fmla="*/ 222544 w 1314337"/>
              <a:gd name="connsiteY15" fmla="*/ 740187 h 1138535"/>
              <a:gd name="connsiteX16" fmla="*/ 290214 w 1314337"/>
              <a:gd name="connsiteY16" fmla="*/ 563687 h 1138535"/>
              <a:gd name="connsiteX17" fmla="*/ 0 w 1314337"/>
              <a:gd name="connsiteY17" fmla="*/ 563687 h 113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14337" h="1138535">
                <a:moveTo>
                  <a:pt x="707397" y="0"/>
                </a:moveTo>
                <a:lnTo>
                  <a:pt x="1314337" y="0"/>
                </a:lnTo>
                <a:lnTo>
                  <a:pt x="1314337" y="467413"/>
                </a:lnTo>
                <a:cubicBezTo>
                  <a:pt x="1314337" y="639496"/>
                  <a:pt x="1278525" y="775534"/>
                  <a:pt x="1206902" y="875528"/>
                </a:cubicBezTo>
                <a:cubicBezTo>
                  <a:pt x="1135278" y="975522"/>
                  <a:pt x="1012960" y="1063191"/>
                  <a:pt x="839947" y="1138535"/>
                </a:cubicBezTo>
                <a:lnTo>
                  <a:pt x="707397" y="890178"/>
                </a:lnTo>
                <a:cubicBezTo>
                  <a:pt x="815298" y="839949"/>
                  <a:pt x="889479" y="789952"/>
                  <a:pt x="929942" y="740187"/>
                </a:cubicBezTo>
                <a:cubicBezTo>
                  <a:pt x="970404" y="690423"/>
                  <a:pt x="992961" y="631589"/>
                  <a:pt x="997612" y="563687"/>
                </a:cubicBezTo>
                <a:lnTo>
                  <a:pt x="707397" y="563687"/>
                </a:lnTo>
                <a:close/>
                <a:moveTo>
                  <a:pt x="0" y="0"/>
                </a:moveTo>
                <a:lnTo>
                  <a:pt x="606939" y="0"/>
                </a:lnTo>
                <a:lnTo>
                  <a:pt x="606939" y="467413"/>
                </a:lnTo>
                <a:cubicBezTo>
                  <a:pt x="606939" y="639496"/>
                  <a:pt x="571127" y="775534"/>
                  <a:pt x="499504" y="875528"/>
                </a:cubicBezTo>
                <a:cubicBezTo>
                  <a:pt x="427880" y="975522"/>
                  <a:pt x="305562" y="1063191"/>
                  <a:pt x="132550" y="1138535"/>
                </a:cubicBezTo>
                <a:lnTo>
                  <a:pt x="0" y="890178"/>
                </a:lnTo>
                <a:cubicBezTo>
                  <a:pt x="107900" y="839949"/>
                  <a:pt x="182081" y="789952"/>
                  <a:pt x="222544" y="740187"/>
                </a:cubicBezTo>
                <a:cubicBezTo>
                  <a:pt x="263007" y="690423"/>
                  <a:pt x="285563" y="631589"/>
                  <a:pt x="290214" y="563687"/>
                </a:cubicBezTo>
                <a:lnTo>
                  <a:pt x="0" y="563687"/>
                </a:lnTo>
                <a:close/>
              </a:path>
            </a:pathLst>
          </a:custGeom>
          <a:solidFill>
            <a:schemeClr val="accent1"/>
          </a:solidFill>
          <a:ln>
            <a:noFill/>
          </a:ln>
          <a:effectLst>
            <a:outerShdw blurRad="381000" dist="190500" dir="2700000" algn="tl" rotWithShape="0">
              <a:prstClr val="black">
                <a:alpha val="75000"/>
              </a:prstClr>
            </a:outerShdw>
          </a:effectLst>
        </p:spPr>
        <p:txBody>
          <a:bodyPr rot="0" spcFirstLastPara="0" vertOverflow="overflow" horzOverflow="overflow" vert="horz" wrap="square" lIns="38576" tIns="19289" rIns="38576" bIns="19289" numCol="1" spcCol="0" rtlCol="0" fromWordArt="0" anchor="ctr" anchorCtr="0" forceAA="0" compatLnSpc="1">
            <a:prstTxWarp prst="textNoShape">
              <a:avLst/>
            </a:prstTxWarp>
            <a:noAutofit/>
          </a:bodyPr>
          <a:lstStyle/>
          <a:p>
            <a:pPr lvl="0" algn="ctr"/>
            <a:endParaRPr lang="en-US" sz="3038" b="1">
              <a:solidFill>
                <a:schemeClr val="accent2"/>
              </a:solidFill>
            </a:endParaRPr>
          </a:p>
        </p:txBody>
      </p:sp>
      <p:sp>
        <p:nvSpPr>
          <p:cNvPr id="32" name="Freeform: Shape 31">
            <a:extLst>
              <a:ext uri="{FF2B5EF4-FFF2-40B4-BE49-F238E27FC236}">
                <a16:creationId xmlns:a16="http://schemas.microsoft.com/office/drawing/2014/main" id="{AF73D529-A9A0-4C62-B556-D3C81D61FEFC}"/>
              </a:ext>
            </a:extLst>
          </p:cNvPr>
          <p:cNvSpPr/>
          <p:nvPr userDrawn="1"/>
        </p:nvSpPr>
        <p:spPr>
          <a:xfrm>
            <a:off x="559080" y="187610"/>
            <a:ext cx="1804843" cy="1563432"/>
          </a:xfrm>
          <a:custGeom>
            <a:avLst/>
            <a:gdLst>
              <a:gd name="connsiteX0" fmla="*/ 1183182 w 1314337"/>
              <a:gd name="connsiteY0" fmla="*/ 0 h 1138535"/>
              <a:gd name="connsiteX1" fmla="*/ 1314337 w 1314337"/>
              <a:gd name="connsiteY1" fmla="*/ 248357 h 1138535"/>
              <a:gd name="connsiteX2" fmla="*/ 1092490 w 1314337"/>
              <a:gd name="connsiteY2" fmla="*/ 398348 h 1138535"/>
              <a:gd name="connsiteX3" fmla="*/ 1024122 w 1314337"/>
              <a:gd name="connsiteY3" fmla="*/ 574849 h 1138535"/>
              <a:gd name="connsiteX4" fmla="*/ 1314337 w 1314337"/>
              <a:gd name="connsiteY4" fmla="*/ 574849 h 1138535"/>
              <a:gd name="connsiteX5" fmla="*/ 1314337 w 1314337"/>
              <a:gd name="connsiteY5" fmla="*/ 1138535 h 1138535"/>
              <a:gd name="connsiteX6" fmla="*/ 707397 w 1314337"/>
              <a:gd name="connsiteY6" fmla="*/ 1138535 h 1138535"/>
              <a:gd name="connsiteX7" fmla="*/ 707397 w 1314337"/>
              <a:gd name="connsiteY7" fmla="*/ 671122 h 1138535"/>
              <a:gd name="connsiteX8" fmla="*/ 814833 w 1314337"/>
              <a:gd name="connsiteY8" fmla="*/ 263705 h 1138535"/>
              <a:gd name="connsiteX9" fmla="*/ 1183182 w 1314337"/>
              <a:gd name="connsiteY9" fmla="*/ 0 h 1138535"/>
              <a:gd name="connsiteX10" fmla="*/ 475784 w 1314337"/>
              <a:gd name="connsiteY10" fmla="*/ 0 h 1138535"/>
              <a:gd name="connsiteX11" fmla="*/ 606939 w 1314337"/>
              <a:gd name="connsiteY11" fmla="*/ 248357 h 1138535"/>
              <a:gd name="connsiteX12" fmla="*/ 385092 w 1314337"/>
              <a:gd name="connsiteY12" fmla="*/ 398348 h 1138535"/>
              <a:gd name="connsiteX13" fmla="*/ 316724 w 1314337"/>
              <a:gd name="connsiteY13" fmla="*/ 574849 h 1138535"/>
              <a:gd name="connsiteX14" fmla="*/ 606939 w 1314337"/>
              <a:gd name="connsiteY14" fmla="*/ 574849 h 1138535"/>
              <a:gd name="connsiteX15" fmla="*/ 606939 w 1314337"/>
              <a:gd name="connsiteY15" fmla="*/ 1138535 h 1138535"/>
              <a:gd name="connsiteX16" fmla="*/ 0 w 1314337"/>
              <a:gd name="connsiteY16" fmla="*/ 1138535 h 1138535"/>
              <a:gd name="connsiteX17" fmla="*/ 0 w 1314337"/>
              <a:gd name="connsiteY17" fmla="*/ 671122 h 1138535"/>
              <a:gd name="connsiteX18" fmla="*/ 107435 w 1314337"/>
              <a:gd name="connsiteY18" fmla="*/ 263705 h 1138535"/>
              <a:gd name="connsiteX19" fmla="*/ 475784 w 1314337"/>
              <a:gd name="connsiteY19" fmla="*/ 0 h 113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4337" h="1138535">
                <a:moveTo>
                  <a:pt x="1183182" y="0"/>
                </a:moveTo>
                <a:lnTo>
                  <a:pt x="1314337" y="248357"/>
                </a:lnTo>
                <a:cubicBezTo>
                  <a:pt x="1207367" y="298586"/>
                  <a:pt x="1133418" y="348583"/>
                  <a:pt x="1092490" y="398348"/>
                </a:cubicBezTo>
                <a:cubicBezTo>
                  <a:pt x="1051562" y="448112"/>
                  <a:pt x="1028773" y="506946"/>
                  <a:pt x="1024122" y="574849"/>
                </a:cubicBezTo>
                <a:lnTo>
                  <a:pt x="1314337" y="574849"/>
                </a:lnTo>
                <a:lnTo>
                  <a:pt x="1314337" y="1138535"/>
                </a:lnTo>
                <a:lnTo>
                  <a:pt x="707397" y="1138535"/>
                </a:lnTo>
                <a:lnTo>
                  <a:pt x="707397" y="671122"/>
                </a:lnTo>
                <a:cubicBezTo>
                  <a:pt x="707397" y="499039"/>
                  <a:pt x="743209" y="363234"/>
                  <a:pt x="814833" y="263705"/>
                </a:cubicBezTo>
                <a:cubicBezTo>
                  <a:pt x="886456" y="164176"/>
                  <a:pt x="1009239" y="76274"/>
                  <a:pt x="1183182" y="0"/>
                </a:cubicBezTo>
                <a:close/>
                <a:moveTo>
                  <a:pt x="475784" y="0"/>
                </a:moveTo>
                <a:lnTo>
                  <a:pt x="606939" y="248357"/>
                </a:lnTo>
                <a:cubicBezTo>
                  <a:pt x="499969" y="298586"/>
                  <a:pt x="426020" y="348583"/>
                  <a:pt x="385092" y="398348"/>
                </a:cubicBezTo>
                <a:cubicBezTo>
                  <a:pt x="344165" y="448112"/>
                  <a:pt x="321375" y="506946"/>
                  <a:pt x="316724" y="574849"/>
                </a:cubicBezTo>
                <a:lnTo>
                  <a:pt x="606939" y="574849"/>
                </a:lnTo>
                <a:lnTo>
                  <a:pt x="606939" y="1138535"/>
                </a:lnTo>
                <a:lnTo>
                  <a:pt x="0" y="1138535"/>
                </a:lnTo>
                <a:lnTo>
                  <a:pt x="0" y="671122"/>
                </a:lnTo>
                <a:cubicBezTo>
                  <a:pt x="0" y="499039"/>
                  <a:pt x="35811" y="363234"/>
                  <a:pt x="107435" y="263705"/>
                </a:cubicBezTo>
                <a:cubicBezTo>
                  <a:pt x="179058" y="164176"/>
                  <a:pt x="301842" y="76274"/>
                  <a:pt x="475784" y="0"/>
                </a:cubicBezTo>
                <a:close/>
              </a:path>
            </a:pathLst>
          </a:custGeom>
          <a:solidFill>
            <a:schemeClr val="accent1"/>
          </a:solidFill>
          <a:ln>
            <a:noFill/>
          </a:ln>
          <a:effectLst>
            <a:outerShdw blurRad="381000" dist="190500" dir="2700000" algn="tl" rotWithShape="0">
              <a:prstClr val="black">
                <a:alpha val="75000"/>
              </a:prstClr>
            </a:outerShdw>
          </a:effectLst>
        </p:spPr>
        <p:txBody>
          <a:bodyPr rot="0" spcFirstLastPara="0" vertOverflow="overflow" horzOverflow="overflow" vert="horz" wrap="square" lIns="38576" tIns="19289" rIns="38576" bIns="19289" numCol="1" spcCol="0" rtlCol="0" fromWordArt="0" anchor="ctr" anchorCtr="0" forceAA="0" compatLnSpc="1">
            <a:prstTxWarp prst="textNoShape">
              <a:avLst/>
            </a:prstTxWarp>
            <a:noAutofit/>
          </a:bodyPr>
          <a:lstStyle/>
          <a:p>
            <a:pPr lvl="0" algn="ctr"/>
            <a:endParaRPr lang="en-US" sz="3038" b="1">
              <a:solidFill>
                <a:schemeClr val="accent2"/>
              </a:solidFill>
            </a:endParaRPr>
          </a:p>
        </p:txBody>
      </p:sp>
    </p:spTree>
    <p:extLst>
      <p:ext uri="{BB962C8B-B14F-4D97-AF65-F5344CB8AC3E}">
        <p14:creationId xmlns:p14="http://schemas.microsoft.com/office/powerpoint/2010/main" val="38046339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E755C-4715-465F-9203-C645663327E7}"/>
              </a:ext>
            </a:extLst>
          </p:cNvPr>
          <p:cNvSpPr>
            <a:spLocks noGrp="1"/>
          </p:cNvSpPr>
          <p:nvPr>
            <p:ph type="dt" sz="half" idx="10"/>
          </p:nvPr>
        </p:nvSpPr>
        <p:spPr/>
        <p:txBody>
          <a:bodyPr/>
          <a:lstStyle/>
          <a:p>
            <a:r>
              <a:rPr lang="en-US"/>
              <a:t>Your Date Here</a:t>
            </a:r>
          </a:p>
        </p:txBody>
      </p:sp>
      <p:sp>
        <p:nvSpPr>
          <p:cNvPr id="3" name="Footer Placeholder 2">
            <a:extLst>
              <a:ext uri="{FF2B5EF4-FFF2-40B4-BE49-F238E27FC236}">
                <a16:creationId xmlns:a16="http://schemas.microsoft.com/office/drawing/2014/main" id="{46D5D7C4-3EFC-492C-AADE-B9EC129581C5}"/>
              </a:ext>
            </a:extLst>
          </p:cNvPr>
          <p:cNvSpPr>
            <a:spLocks noGrp="1"/>
          </p:cNvSpPr>
          <p:nvPr>
            <p:ph type="ftr" sz="quarter" idx="11"/>
          </p:nvPr>
        </p:nvSpPr>
        <p:spPr/>
        <p:txBody>
          <a:bodyPr/>
          <a:lstStyle/>
          <a:p>
            <a:r>
              <a:rPr lang="en-US"/>
              <a:t>Your Footer Here</a:t>
            </a:r>
          </a:p>
        </p:txBody>
      </p:sp>
      <p:sp>
        <p:nvSpPr>
          <p:cNvPr id="4" name="Slide Number Placeholder 3">
            <a:extLst>
              <a:ext uri="{FF2B5EF4-FFF2-40B4-BE49-F238E27FC236}">
                <a16:creationId xmlns:a16="http://schemas.microsoft.com/office/drawing/2014/main" id="{750B570E-8AE2-4891-896B-D277CE7F857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4122192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F47F-AA91-4217-B185-2B5003B4B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D0500B-CB6E-4F01-AE5A-145D2C52A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45FC32-62DA-4C29-AC47-9346B0102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5B9FD3-4DC9-4005-8084-8D6B4100870D}"/>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F213B07D-A6EF-413A-A0F7-B19F5B2E1448}"/>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5FB32C7-6203-4E15-BACF-B7EE4BA4640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250362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Photo1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37EE292-5A4A-403F-AF29-E99CE55E03E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379CAC78-C815-4139-B49C-CE5A48FED4A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EA8845C2-CBA0-41DD-B16C-5A84A8B580F7}"/>
              </a:ext>
            </a:extLst>
          </p:cNvPr>
          <p:cNvSpPr>
            <a:spLocks noGrp="1"/>
          </p:cNvSpPr>
          <p:nvPr>
            <p:ph type="sldNum" sz="quarter" idx="12"/>
          </p:nvPr>
        </p:nvSpPr>
        <p:spPr/>
        <p:txBody>
          <a:bodyPr/>
          <a:lstStyle/>
          <a:p>
            <a:fld id="{456C22B4-381E-481C-AFD8-67FB4DE2EDCA}" type="slidenum">
              <a:rPr lang="en-US" smtClean="0"/>
              <a:t>‹#›</a:t>
            </a:fld>
            <a:endParaRPr lang="en-US"/>
          </a:p>
        </p:txBody>
      </p:sp>
      <p:grpSp>
        <p:nvGrpSpPr>
          <p:cNvPr id="7" name="Group 6">
            <a:extLst>
              <a:ext uri="{FF2B5EF4-FFF2-40B4-BE49-F238E27FC236}">
                <a16:creationId xmlns:a16="http://schemas.microsoft.com/office/drawing/2014/main" id="{6398150D-20B0-4165-8FBD-143CC3271017}"/>
              </a:ext>
            </a:extLst>
          </p:cNvPr>
          <p:cNvGrpSpPr/>
          <p:nvPr userDrawn="1"/>
        </p:nvGrpSpPr>
        <p:grpSpPr>
          <a:xfrm flipH="1">
            <a:off x="3215680" y="564127"/>
            <a:ext cx="2002524" cy="2170740"/>
            <a:chOff x="7662863" y="293688"/>
            <a:chExt cx="835026" cy="906463"/>
          </a:xfrm>
        </p:grpSpPr>
        <p:sp>
          <p:nvSpPr>
            <p:cNvPr id="8" name="Freeform 40">
              <a:extLst>
                <a:ext uri="{FF2B5EF4-FFF2-40B4-BE49-F238E27FC236}">
                  <a16:creationId xmlns:a16="http://schemas.microsoft.com/office/drawing/2014/main" id="{7B26FD61-1DB5-4544-BA6E-19ECE7ED7B01}"/>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1">
              <a:extLst>
                <a:ext uri="{FF2B5EF4-FFF2-40B4-BE49-F238E27FC236}">
                  <a16:creationId xmlns:a16="http://schemas.microsoft.com/office/drawing/2014/main" id="{0CCFB5CE-2248-47C8-9962-58EA89A3EBAA}"/>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Shape 9">
            <a:extLst>
              <a:ext uri="{FF2B5EF4-FFF2-40B4-BE49-F238E27FC236}">
                <a16:creationId xmlns:a16="http://schemas.microsoft.com/office/drawing/2014/main" id="{B4D18E92-A1E0-447F-AE0C-46E218BFA8F5}"/>
              </a:ext>
            </a:extLst>
          </p:cNvPr>
          <p:cNvSpPr>
            <a:spLocks/>
          </p:cNvSpPr>
          <p:nvPr userDrawn="1"/>
        </p:nvSpPr>
        <p:spPr bwMode="auto">
          <a:xfrm>
            <a:off x="40386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ln/>
          <a:extLst>
            <a:ext uri="{91240B29-F687-4F45-9708-019B960494DF}">
              <a14:hiddenLine xmlns:a14="http://schemas.microsoft.com/office/drawing/2010/main" w="9525">
                <a:solidFill>
                  <a:srgbClr val="000000"/>
                </a:solidFill>
                <a:round/>
                <a:headEnd/>
                <a:tailEnd/>
              </a14:hiddenLine>
            </a:ext>
          </a:extLst>
        </p:spPr>
        <p:style>
          <a:lnRef idx="0">
            <a:schemeClr val="dk1"/>
          </a:lnRef>
          <a:fillRef idx="3">
            <a:schemeClr val="dk1"/>
          </a:fillRef>
          <a:effectRef idx="3">
            <a:schemeClr val="dk1"/>
          </a:effectRef>
          <a:fontRef idx="minor">
            <a:schemeClr val="lt1"/>
          </a:fontRef>
        </p:style>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 name="Title 1">
            <a:extLst>
              <a:ext uri="{FF2B5EF4-FFF2-40B4-BE49-F238E27FC236}">
                <a16:creationId xmlns:a16="http://schemas.microsoft.com/office/drawing/2014/main" id="{5CE624E2-0D6E-4EE7-A9BC-6DC9F61DE3A7}"/>
              </a:ext>
            </a:extLst>
          </p:cNvPr>
          <p:cNvSpPr>
            <a:spLocks noGrp="1"/>
          </p:cNvSpPr>
          <p:nvPr>
            <p:ph type="ctrTitle"/>
          </p:nvPr>
        </p:nvSpPr>
        <p:spPr>
          <a:xfrm>
            <a:off x="4038600" y="2247987"/>
            <a:ext cx="4114800" cy="2387600"/>
          </a:xfrm>
        </p:spPr>
        <p:txBody>
          <a:bodyPr anchor="b">
            <a:normAutofit/>
          </a:bodyPr>
          <a:lstStyle>
            <a:lvl1pPr algn="ctr">
              <a:defRPr sz="4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8BF178C3-AF1B-4640-9A86-A6BB7FE5B7E7}"/>
              </a:ext>
            </a:extLst>
          </p:cNvPr>
          <p:cNvSpPr>
            <a:spLocks noGrp="1"/>
          </p:cNvSpPr>
          <p:nvPr>
            <p:ph type="subTitle" idx="1"/>
          </p:nvPr>
        </p:nvSpPr>
        <p:spPr>
          <a:xfrm>
            <a:off x="4038600" y="4677724"/>
            <a:ext cx="4114800" cy="839508"/>
          </a:xfrm>
        </p:spPr>
        <p:txBody>
          <a:bodyPr/>
          <a:lstStyle>
            <a:lvl1pPr marL="0" indent="0" algn="ctr">
              <a:buNone/>
              <a:defRPr sz="24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47773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3D72-9D3D-4F56-86D5-B465FC3D2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3E4490-E1AE-41C5-A3D8-A13EFDD4F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BC2A24-00C6-4626-AFB1-F3E9CD4BF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BA3B39-8771-4BA2-AE35-B9F03335AFFE}"/>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3C02F4E5-45FD-4114-A8C1-5E5A44B1AF8D}"/>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756BBD6A-432E-4568-A31D-F656C7A73A3C}"/>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2623291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829F-FAE1-46B6-913F-66F858EE0C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BC9C02-9CC9-4E3C-B0AC-6B097A97F4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9608C-FD8B-468E-BFFE-E5780665267E}"/>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C5582595-38A5-4C07-9E86-395419CEE8E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C254A46-405E-40A6-90F8-759C508E51F2}"/>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182615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D9723-64D6-4009-805A-750DC0F30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28BE3B-CE03-48AC-AF26-41A298CBE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C3052-B266-4F14-AB3C-41AC98954AE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E49A54A7-907E-4B80-B9DB-8966D9252FD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68AC758-7883-44D2-A1A7-A777D596884E}"/>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1333676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grpSp>
        <p:nvGrpSpPr>
          <p:cNvPr id="11" name="Group 10"/>
          <p:cNvGrpSpPr/>
          <p:nvPr userDrawn="1"/>
        </p:nvGrpSpPr>
        <p:grpSpPr>
          <a:xfrm>
            <a:off x="8704796" y="6336792"/>
            <a:ext cx="1470980" cy="307777"/>
            <a:chOff x="8616280" y="6285754"/>
            <a:chExt cx="1470980" cy="307777"/>
          </a:xfrm>
        </p:grpSpPr>
        <p:sp>
          <p:nvSpPr>
            <p:cNvPr id="12" name="TextBox 11"/>
            <p:cNvSpPr txBox="1"/>
            <p:nvPr userDrawn="1"/>
          </p:nvSpPr>
          <p:spPr>
            <a:xfrm>
              <a:off x="8616280" y="6285754"/>
              <a:ext cx="1470980" cy="307777"/>
            </a:xfrm>
            <a:prstGeom prst="rect">
              <a:avLst/>
            </a:prstGeom>
            <a:noFill/>
          </p:spPr>
          <p:txBody>
            <a:bodyPr wrap="none" rtlCol="0">
              <a:spAutoFit/>
            </a:bodyPr>
            <a:lstStyle/>
            <a:p>
              <a:r>
                <a:rPr lang="en-US" sz="1400" dirty="0">
                  <a:solidFill>
                    <a:schemeClr val="bg2">
                      <a:lumMod val="75000"/>
                    </a:schemeClr>
                  </a:solidFill>
                </a:rPr>
                <a:t>Made with       by </a:t>
              </a:r>
            </a:p>
          </p:txBody>
        </p:sp>
        <p:sp>
          <p:nvSpPr>
            <p:cNvPr id="13"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bg2">
                    <a:lumMod val="75000"/>
                  </a:schemeClr>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314646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24E2-0D6E-4EE7-A9BC-6DC9F61DE3A7}"/>
              </a:ext>
            </a:extLst>
          </p:cNvPr>
          <p:cNvSpPr>
            <a:spLocks noGrp="1"/>
          </p:cNvSpPr>
          <p:nvPr>
            <p:ph type="ctrTitle"/>
          </p:nvPr>
        </p:nvSpPr>
        <p:spPr>
          <a:xfrm>
            <a:off x="2225824" y="661293"/>
            <a:ext cx="7740352"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178C3-AF1B-4640-9A86-A6BB7FE5B7E7}"/>
              </a:ext>
            </a:extLst>
          </p:cNvPr>
          <p:cNvSpPr>
            <a:spLocks noGrp="1"/>
          </p:cNvSpPr>
          <p:nvPr>
            <p:ph type="subTitle" idx="1"/>
          </p:nvPr>
        </p:nvSpPr>
        <p:spPr>
          <a:xfrm>
            <a:off x="1524000" y="314096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7EE292-5A4A-403F-AF29-E99CE55E03E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379CAC78-C815-4139-B49C-CE5A48FED4A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EA8845C2-CBA0-41DD-B16C-5A84A8B580F7}"/>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349318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 Photo 0">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24E2-0D6E-4EE7-A9BC-6DC9F61DE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178C3-AF1B-4640-9A86-A6BB7FE5B7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7EE292-5A4A-403F-AF29-E99CE55E03E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379CAC78-C815-4139-B49C-CE5A48FED4A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EA8845C2-CBA0-41DD-B16C-5A84A8B580F7}"/>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250822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24E2-0D6E-4EE7-A9BC-6DC9F61DE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178C3-AF1B-4640-9A86-A6BB7FE5B7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7EE292-5A4A-403F-AF29-E99CE55E03E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379CAC78-C815-4139-B49C-CE5A48FED4A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EA8845C2-CBA0-41DD-B16C-5A84A8B580F7}"/>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80264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831-A3B9-4C4A-B5E4-FDB5CE9D2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341DE-7CD9-4174-8D57-A601D0B30007}"/>
              </a:ext>
            </a:extLst>
          </p:cNvPr>
          <p:cNvSpPr>
            <a:spLocks noGrp="1"/>
          </p:cNvSpPr>
          <p:nvPr>
            <p:ph idx="1"/>
          </p:nvPr>
        </p:nvSpPr>
        <p:spPr>
          <a:xfrm>
            <a:off x="838200" y="2132856"/>
            <a:ext cx="10515600" cy="40441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CAD4A-07D3-455F-9C6A-5D8332D1844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B910746E-C061-4D99-AA02-B2F40BD3CC2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DDFFC427-481A-4056-81DC-D3D394E52FB9}"/>
              </a:ext>
            </a:extLst>
          </p:cNvPr>
          <p:cNvSpPr>
            <a:spLocks noGrp="1"/>
          </p:cNvSpPr>
          <p:nvPr>
            <p:ph type="sldNum" sz="quarter" idx="12"/>
          </p:nvPr>
        </p:nvSpPr>
        <p:spPr/>
        <p:txBody>
          <a:bodyPr/>
          <a:lstStyle/>
          <a:p>
            <a:fld id="{456C22B4-381E-481C-AFD8-67FB4DE2EDCA}" type="slidenum">
              <a:rPr lang="en-US" smtClean="0"/>
              <a:t>‹#›</a:t>
            </a:fld>
            <a:endParaRPr lang="en-US"/>
          </a:p>
        </p:txBody>
      </p:sp>
    </p:spTree>
    <p:extLst>
      <p:ext uri="{BB962C8B-B14F-4D97-AF65-F5344CB8AC3E}">
        <p14:creationId xmlns:p14="http://schemas.microsoft.com/office/powerpoint/2010/main" val="202981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hapter">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A8F8963-6CA1-478E-9C79-A0E1C2AA7C36}"/>
              </a:ext>
            </a:extLst>
          </p:cNvPr>
          <p:cNvGrpSpPr/>
          <p:nvPr userDrawn="1"/>
        </p:nvGrpSpPr>
        <p:grpSpPr>
          <a:xfrm flipH="1">
            <a:off x="10848528" y="5556220"/>
            <a:ext cx="1145278" cy="1241484"/>
            <a:chOff x="7662863" y="293688"/>
            <a:chExt cx="835026" cy="906463"/>
          </a:xfrm>
        </p:grpSpPr>
        <p:sp>
          <p:nvSpPr>
            <p:cNvPr id="10" name="Freeform 40">
              <a:extLst>
                <a:ext uri="{FF2B5EF4-FFF2-40B4-BE49-F238E27FC236}">
                  <a16:creationId xmlns:a16="http://schemas.microsoft.com/office/drawing/2014/main" id="{310D6563-04FA-473B-A393-8F386F221C31}"/>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
              <a:extLst>
                <a:ext uri="{FF2B5EF4-FFF2-40B4-BE49-F238E27FC236}">
                  <a16:creationId xmlns:a16="http://schemas.microsoft.com/office/drawing/2014/main" id="{3F51C554-6434-4921-87C1-9920C7B7631A}"/>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AC5E831-A3B9-4C4A-B5E4-FDB5CE9D2866}"/>
              </a:ext>
            </a:extLst>
          </p:cNvPr>
          <p:cNvSpPr>
            <a:spLocks noGrp="1"/>
          </p:cNvSpPr>
          <p:nvPr>
            <p:ph type="title"/>
          </p:nvPr>
        </p:nvSpPr>
        <p:spPr>
          <a:xfrm>
            <a:off x="1724802" y="365125"/>
            <a:ext cx="962899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F9341DE-7CD9-4174-8D57-A601D0B30007}"/>
              </a:ext>
            </a:extLst>
          </p:cNvPr>
          <p:cNvSpPr>
            <a:spLocks noGrp="1"/>
          </p:cNvSpPr>
          <p:nvPr>
            <p:ph idx="1"/>
          </p:nvPr>
        </p:nvSpPr>
        <p:spPr>
          <a:xfrm>
            <a:off x="838200" y="2132856"/>
            <a:ext cx="10515600" cy="40441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CAD4A-07D3-455F-9C6A-5D8332D1844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B910746E-C061-4D99-AA02-B2F40BD3CC2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DDFFC427-481A-4056-81DC-D3D394E52FB9}"/>
              </a:ext>
            </a:extLst>
          </p:cNvPr>
          <p:cNvSpPr>
            <a:spLocks noGrp="1"/>
          </p:cNvSpPr>
          <p:nvPr>
            <p:ph type="sldNum" sz="quarter" idx="12"/>
          </p:nvPr>
        </p:nvSpPr>
        <p:spPr/>
        <p:txBody>
          <a:bodyPr/>
          <a:lstStyle/>
          <a:p>
            <a:fld id="{456C22B4-381E-481C-AFD8-67FB4DE2EDCA}" type="slidenum">
              <a:rPr lang="en-US" smtClean="0"/>
              <a:t>‹#›</a:t>
            </a:fld>
            <a:endParaRPr lang="en-US"/>
          </a:p>
        </p:txBody>
      </p:sp>
      <p:sp>
        <p:nvSpPr>
          <p:cNvPr id="7" name="Freeform: Shape 6">
            <a:extLst>
              <a:ext uri="{FF2B5EF4-FFF2-40B4-BE49-F238E27FC236}">
                <a16:creationId xmlns:a16="http://schemas.microsoft.com/office/drawing/2014/main" id="{386E8303-48F1-45A4-AD05-2B427D3E7E24}"/>
              </a:ext>
            </a:extLst>
          </p:cNvPr>
          <p:cNvSpPr>
            <a:spLocks/>
          </p:cNvSpPr>
          <p:nvPr userDrawn="1"/>
        </p:nvSpPr>
        <p:spPr bwMode="auto">
          <a:xfrm>
            <a:off x="263352" y="211931"/>
            <a:ext cx="1461451" cy="1635369"/>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8" name="Text Placeholder 21">
            <a:extLst>
              <a:ext uri="{FF2B5EF4-FFF2-40B4-BE49-F238E27FC236}">
                <a16:creationId xmlns:a16="http://schemas.microsoft.com/office/drawing/2014/main" id="{ABD82E82-27C2-405F-BC4E-895206B92A1A}"/>
              </a:ext>
            </a:extLst>
          </p:cNvPr>
          <p:cNvSpPr>
            <a:spLocks noGrp="1"/>
          </p:cNvSpPr>
          <p:nvPr>
            <p:ph type="body" sz="quarter" idx="13" hasCustomPrompt="1"/>
          </p:nvPr>
        </p:nvSpPr>
        <p:spPr>
          <a:xfrm>
            <a:off x="412554" y="464170"/>
            <a:ext cx="1163046" cy="1127472"/>
          </a:xfrm>
        </p:spPr>
        <p:txBody>
          <a:bodyPr vert="horz" lIns="91440" tIns="45720" rIns="91440" bIns="45720" rtlCol="0" anchor="ctr">
            <a:normAutofit/>
          </a:bodyPr>
          <a:lstStyle>
            <a:lvl1pPr marL="0" indent="0" algn="ctr">
              <a:buNone/>
              <a:defRPr lang="en-US" sz="5400" b="1">
                <a:solidFill>
                  <a:schemeClr val="tx1"/>
                </a:solidFill>
                <a:ea typeface="+mj-ea"/>
                <a:cs typeface="+mj-cs"/>
              </a:defRPr>
            </a:lvl1pPr>
          </a:lstStyle>
          <a:p>
            <a:pPr marL="228600" lvl="0" indent="-228600">
              <a:spcBef>
                <a:spcPct val="0"/>
              </a:spcBef>
            </a:pPr>
            <a:r>
              <a:rPr lang="en-US" dirty="0"/>
              <a:t>#</a:t>
            </a:r>
          </a:p>
        </p:txBody>
      </p:sp>
    </p:spTree>
    <p:extLst>
      <p:ext uri="{BB962C8B-B14F-4D97-AF65-F5344CB8AC3E}">
        <p14:creationId xmlns:p14="http://schemas.microsoft.com/office/powerpoint/2010/main" val="311284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hapter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A8F8963-6CA1-478E-9C79-A0E1C2AA7C36}"/>
              </a:ext>
            </a:extLst>
          </p:cNvPr>
          <p:cNvGrpSpPr/>
          <p:nvPr userDrawn="1"/>
        </p:nvGrpSpPr>
        <p:grpSpPr>
          <a:xfrm flipH="1">
            <a:off x="10848528" y="5556220"/>
            <a:ext cx="1145278" cy="1241484"/>
            <a:chOff x="7662863" y="293688"/>
            <a:chExt cx="835026" cy="906463"/>
          </a:xfrm>
        </p:grpSpPr>
        <p:sp>
          <p:nvSpPr>
            <p:cNvPr id="10" name="Freeform 40">
              <a:extLst>
                <a:ext uri="{FF2B5EF4-FFF2-40B4-BE49-F238E27FC236}">
                  <a16:creationId xmlns:a16="http://schemas.microsoft.com/office/drawing/2014/main" id="{310D6563-04FA-473B-A393-8F386F221C31}"/>
                </a:ext>
              </a:extLst>
            </p:cNvPr>
            <p:cNvSpPr>
              <a:spLocks/>
            </p:cNvSpPr>
            <p:nvPr/>
          </p:nvSpPr>
          <p:spPr bwMode="auto">
            <a:xfrm>
              <a:off x="7705726" y="293688"/>
              <a:ext cx="792163" cy="906463"/>
            </a:xfrm>
            <a:custGeom>
              <a:avLst/>
              <a:gdLst>
                <a:gd name="T0" fmla="*/ 49 w 1541"/>
                <a:gd name="T1" fmla="*/ 414 h 1768"/>
                <a:gd name="T2" fmla="*/ 462 w 1541"/>
                <a:gd name="T3" fmla="*/ 999 h 1768"/>
                <a:gd name="T4" fmla="*/ 462 w 1541"/>
                <a:gd name="T5" fmla="*/ 999 h 1768"/>
                <a:gd name="T6" fmla="*/ 564 w 1541"/>
                <a:gd name="T7" fmla="*/ 1018 h 1768"/>
                <a:gd name="T8" fmla="*/ 720 w 1541"/>
                <a:gd name="T9" fmla="*/ 1248 h 1768"/>
                <a:gd name="T10" fmla="*/ 720 w 1541"/>
                <a:gd name="T11" fmla="*/ 1248 h 1768"/>
                <a:gd name="T12" fmla="*/ 1032 w 1541"/>
                <a:gd name="T13" fmla="*/ 1725 h 1768"/>
                <a:gd name="T14" fmla="*/ 1032 w 1541"/>
                <a:gd name="T15" fmla="*/ 1725 h 1768"/>
                <a:gd name="T16" fmla="*/ 1500 w 1541"/>
                <a:gd name="T17" fmla="*/ 1407 h 1768"/>
                <a:gd name="T18" fmla="*/ 1500 w 1541"/>
                <a:gd name="T19" fmla="*/ 1407 h 1768"/>
                <a:gd name="T20" fmla="*/ 1172 w 1541"/>
                <a:gd name="T21" fmla="*/ 941 h 1768"/>
                <a:gd name="T22" fmla="*/ 1172 w 1541"/>
                <a:gd name="T23" fmla="*/ 941 h 1768"/>
                <a:gd name="T24" fmla="*/ 1016 w 1541"/>
                <a:gd name="T25" fmla="*/ 711 h 1768"/>
                <a:gd name="T26" fmla="*/ 1016 w 1541"/>
                <a:gd name="T27" fmla="*/ 711 h 1768"/>
                <a:gd name="T28" fmla="*/ 1036 w 1541"/>
                <a:gd name="T29" fmla="*/ 610 h 1768"/>
                <a:gd name="T30" fmla="*/ 645 w 1541"/>
                <a:gd name="T31" fmla="*/ 10 h 1768"/>
                <a:gd name="T32" fmla="*/ 645 w 1541"/>
                <a:gd name="T33" fmla="*/ 10 h 1768"/>
                <a:gd name="T34" fmla="*/ 544 w 1541"/>
                <a:gd name="T35" fmla="*/ 0 h 1768"/>
                <a:gd name="T36" fmla="*/ 544 w 1541"/>
                <a:gd name="T37" fmla="*/ 0 h 1768"/>
                <a:gd name="T38" fmla="*/ 49 w 1541"/>
                <a:gd name="T39" fmla="*/ 414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1" h="1768">
                  <a:moveTo>
                    <a:pt x="49" y="414"/>
                  </a:moveTo>
                  <a:cubicBezTo>
                    <a:pt x="0" y="687"/>
                    <a:pt x="190" y="947"/>
                    <a:pt x="462" y="999"/>
                  </a:cubicBezTo>
                  <a:lnTo>
                    <a:pt x="462" y="999"/>
                  </a:lnTo>
                  <a:lnTo>
                    <a:pt x="564" y="1018"/>
                  </a:lnTo>
                  <a:cubicBezTo>
                    <a:pt x="670" y="1039"/>
                    <a:pt x="740" y="1141"/>
                    <a:pt x="720" y="1248"/>
                  </a:cubicBezTo>
                  <a:lnTo>
                    <a:pt x="720" y="1248"/>
                  </a:lnTo>
                  <a:cubicBezTo>
                    <a:pt x="678" y="1465"/>
                    <a:pt x="815" y="1683"/>
                    <a:pt x="1032" y="1725"/>
                  </a:cubicBezTo>
                  <a:lnTo>
                    <a:pt x="1032" y="1725"/>
                  </a:lnTo>
                  <a:cubicBezTo>
                    <a:pt x="1249" y="1768"/>
                    <a:pt x="1460" y="1625"/>
                    <a:pt x="1500" y="1407"/>
                  </a:cubicBezTo>
                  <a:lnTo>
                    <a:pt x="1500" y="1407"/>
                  </a:lnTo>
                  <a:cubicBezTo>
                    <a:pt x="1541" y="1190"/>
                    <a:pt x="1389" y="982"/>
                    <a:pt x="1172" y="941"/>
                  </a:cubicBezTo>
                  <a:lnTo>
                    <a:pt x="1172" y="941"/>
                  </a:lnTo>
                  <a:cubicBezTo>
                    <a:pt x="1066" y="920"/>
                    <a:pt x="996" y="818"/>
                    <a:pt x="1016" y="711"/>
                  </a:cubicBezTo>
                  <a:lnTo>
                    <a:pt x="1016" y="711"/>
                  </a:lnTo>
                  <a:lnTo>
                    <a:pt x="1036" y="610"/>
                  </a:lnTo>
                  <a:cubicBezTo>
                    <a:pt x="1088" y="337"/>
                    <a:pt x="917" y="65"/>
                    <a:pt x="645" y="10"/>
                  </a:cubicBezTo>
                  <a:lnTo>
                    <a:pt x="645" y="10"/>
                  </a:lnTo>
                  <a:cubicBezTo>
                    <a:pt x="611" y="3"/>
                    <a:pt x="577" y="0"/>
                    <a:pt x="544" y="0"/>
                  </a:cubicBezTo>
                  <a:lnTo>
                    <a:pt x="544" y="0"/>
                  </a:lnTo>
                  <a:cubicBezTo>
                    <a:pt x="305" y="0"/>
                    <a:pt x="93" y="170"/>
                    <a:pt x="49" y="414"/>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
              <a:extLst>
                <a:ext uri="{FF2B5EF4-FFF2-40B4-BE49-F238E27FC236}">
                  <a16:creationId xmlns:a16="http://schemas.microsoft.com/office/drawing/2014/main" id="{3F51C554-6434-4921-87C1-9920C7B7631A}"/>
                </a:ext>
              </a:extLst>
            </p:cNvPr>
            <p:cNvSpPr>
              <a:spLocks/>
            </p:cNvSpPr>
            <p:nvPr/>
          </p:nvSpPr>
          <p:spPr bwMode="auto">
            <a:xfrm>
              <a:off x="7662863" y="895351"/>
              <a:ext cx="314325" cy="300038"/>
            </a:xfrm>
            <a:custGeom>
              <a:avLst/>
              <a:gdLst>
                <a:gd name="T0" fmla="*/ 109 w 614"/>
                <a:gd name="T1" fmla="*/ 82 h 586"/>
                <a:gd name="T2" fmla="*/ 109 w 614"/>
                <a:gd name="T3" fmla="*/ 477 h 586"/>
                <a:gd name="T4" fmla="*/ 109 w 614"/>
                <a:gd name="T5" fmla="*/ 477 h 586"/>
                <a:gd name="T6" fmla="*/ 504 w 614"/>
                <a:gd name="T7" fmla="*/ 477 h 586"/>
                <a:gd name="T8" fmla="*/ 504 w 614"/>
                <a:gd name="T9" fmla="*/ 477 h 586"/>
                <a:gd name="T10" fmla="*/ 504 w 614"/>
                <a:gd name="T11" fmla="*/ 82 h 586"/>
                <a:gd name="T12" fmla="*/ 504 w 614"/>
                <a:gd name="T13" fmla="*/ 82 h 586"/>
                <a:gd name="T14" fmla="*/ 307 w 614"/>
                <a:gd name="T15" fmla="*/ 0 h 586"/>
                <a:gd name="T16" fmla="*/ 307 w 614"/>
                <a:gd name="T17" fmla="*/ 0 h 586"/>
                <a:gd name="T18" fmla="*/ 109 w 614"/>
                <a:gd name="T19" fmla="*/ 8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4" h="586">
                  <a:moveTo>
                    <a:pt x="109" y="82"/>
                  </a:moveTo>
                  <a:cubicBezTo>
                    <a:pt x="0" y="191"/>
                    <a:pt x="0" y="368"/>
                    <a:pt x="109" y="477"/>
                  </a:cubicBezTo>
                  <a:lnTo>
                    <a:pt x="109" y="477"/>
                  </a:lnTo>
                  <a:cubicBezTo>
                    <a:pt x="218" y="586"/>
                    <a:pt x="395" y="586"/>
                    <a:pt x="504" y="477"/>
                  </a:cubicBezTo>
                  <a:lnTo>
                    <a:pt x="504" y="477"/>
                  </a:lnTo>
                  <a:cubicBezTo>
                    <a:pt x="614" y="368"/>
                    <a:pt x="614" y="191"/>
                    <a:pt x="504" y="82"/>
                  </a:cubicBezTo>
                  <a:lnTo>
                    <a:pt x="504" y="82"/>
                  </a:lnTo>
                  <a:cubicBezTo>
                    <a:pt x="450" y="27"/>
                    <a:pt x="378" y="0"/>
                    <a:pt x="307" y="0"/>
                  </a:cubicBezTo>
                  <a:lnTo>
                    <a:pt x="307" y="0"/>
                  </a:lnTo>
                  <a:cubicBezTo>
                    <a:pt x="235" y="0"/>
                    <a:pt x="164" y="27"/>
                    <a:pt x="109" y="8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AC5E831-A3B9-4C4A-B5E4-FDB5CE9D2866}"/>
              </a:ext>
            </a:extLst>
          </p:cNvPr>
          <p:cNvSpPr>
            <a:spLocks noGrp="1"/>
          </p:cNvSpPr>
          <p:nvPr>
            <p:ph type="title"/>
          </p:nvPr>
        </p:nvSpPr>
        <p:spPr>
          <a:xfrm>
            <a:off x="1724802" y="365125"/>
            <a:ext cx="9628998" cy="1325563"/>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9341DE-7CD9-4174-8D57-A601D0B30007}"/>
              </a:ext>
            </a:extLst>
          </p:cNvPr>
          <p:cNvSpPr>
            <a:spLocks noGrp="1"/>
          </p:cNvSpPr>
          <p:nvPr>
            <p:ph idx="1"/>
          </p:nvPr>
        </p:nvSpPr>
        <p:spPr>
          <a:xfrm>
            <a:off x="838200" y="2132856"/>
            <a:ext cx="10515600" cy="4044106"/>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CAD4A-07D3-455F-9C6A-5D8332D1844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B910746E-C061-4D99-AA02-B2F40BD3CC2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DDFFC427-481A-4056-81DC-D3D394E52FB9}"/>
              </a:ext>
            </a:extLst>
          </p:cNvPr>
          <p:cNvSpPr>
            <a:spLocks noGrp="1"/>
          </p:cNvSpPr>
          <p:nvPr>
            <p:ph type="sldNum" sz="quarter" idx="12"/>
          </p:nvPr>
        </p:nvSpPr>
        <p:spPr/>
        <p:txBody>
          <a:bodyPr/>
          <a:lstStyle/>
          <a:p>
            <a:fld id="{456C22B4-381E-481C-AFD8-67FB4DE2EDCA}" type="slidenum">
              <a:rPr lang="en-US" smtClean="0"/>
              <a:t>‹#›</a:t>
            </a:fld>
            <a:endParaRPr lang="en-US"/>
          </a:p>
        </p:txBody>
      </p:sp>
      <p:sp>
        <p:nvSpPr>
          <p:cNvPr id="7" name="Freeform: Shape 6">
            <a:extLst>
              <a:ext uri="{FF2B5EF4-FFF2-40B4-BE49-F238E27FC236}">
                <a16:creationId xmlns:a16="http://schemas.microsoft.com/office/drawing/2014/main" id="{386E8303-48F1-45A4-AD05-2B427D3E7E24}"/>
              </a:ext>
            </a:extLst>
          </p:cNvPr>
          <p:cNvSpPr>
            <a:spLocks/>
          </p:cNvSpPr>
          <p:nvPr userDrawn="1"/>
        </p:nvSpPr>
        <p:spPr bwMode="auto">
          <a:xfrm>
            <a:off x="263352" y="211931"/>
            <a:ext cx="1461451" cy="1635369"/>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8" name="Text Placeholder 21">
            <a:extLst>
              <a:ext uri="{FF2B5EF4-FFF2-40B4-BE49-F238E27FC236}">
                <a16:creationId xmlns:a16="http://schemas.microsoft.com/office/drawing/2014/main" id="{ABD82E82-27C2-405F-BC4E-895206B92A1A}"/>
              </a:ext>
            </a:extLst>
          </p:cNvPr>
          <p:cNvSpPr>
            <a:spLocks noGrp="1"/>
          </p:cNvSpPr>
          <p:nvPr>
            <p:ph type="body" sz="quarter" idx="13" hasCustomPrompt="1"/>
          </p:nvPr>
        </p:nvSpPr>
        <p:spPr>
          <a:xfrm>
            <a:off x="412554" y="464170"/>
            <a:ext cx="1163046" cy="1127472"/>
          </a:xfrm>
        </p:spPr>
        <p:txBody>
          <a:bodyPr vert="horz" lIns="91440" tIns="45720" rIns="91440" bIns="45720" rtlCol="0" anchor="ctr">
            <a:normAutofit/>
          </a:bodyPr>
          <a:lstStyle>
            <a:lvl1pPr marL="0" indent="0" algn="ctr">
              <a:buNone/>
              <a:defRPr lang="en-US" sz="5400" b="1">
                <a:solidFill>
                  <a:schemeClr val="tx1"/>
                </a:solidFill>
                <a:ea typeface="+mj-ea"/>
                <a:cs typeface="+mj-cs"/>
              </a:defRPr>
            </a:lvl1pPr>
          </a:lstStyle>
          <a:p>
            <a:pPr marL="228600" lvl="0" indent="-228600">
              <a:spcBef>
                <a:spcPct val="0"/>
              </a:spcBef>
            </a:pPr>
            <a:r>
              <a:rPr lang="en-US" dirty="0"/>
              <a:t>#</a:t>
            </a:r>
          </a:p>
        </p:txBody>
      </p:sp>
    </p:spTree>
    <p:extLst>
      <p:ext uri="{BB962C8B-B14F-4D97-AF65-F5344CB8AC3E}">
        <p14:creationId xmlns:p14="http://schemas.microsoft.com/office/powerpoint/2010/main" val="27890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7B1371-D999-4596-99D3-4DF326072B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58ADF3-23B9-4D2D-9652-8FD88A8F380A}"/>
              </a:ext>
            </a:extLst>
          </p:cNvPr>
          <p:cNvSpPr>
            <a:spLocks noGrp="1"/>
          </p:cNvSpPr>
          <p:nvPr>
            <p:ph type="body" idx="1"/>
          </p:nvPr>
        </p:nvSpPr>
        <p:spPr>
          <a:xfrm>
            <a:off x="838200" y="2060847"/>
            <a:ext cx="10515600" cy="411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0D980-5CB4-42CE-99CF-A8114F49E5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75000"/>
                    <a:lumOff val="25000"/>
                  </a:schemeClr>
                </a:solidFill>
              </a:defRPr>
            </a:lvl1pPr>
          </a:lstStyle>
          <a:p>
            <a:r>
              <a:rPr lang="en-US"/>
              <a:t>Your Date Here</a:t>
            </a:r>
          </a:p>
        </p:txBody>
      </p:sp>
      <p:sp>
        <p:nvSpPr>
          <p:cNvPr id="5" name="Footer Placeholder 4">
            <a:extLst>
              <a:ext uri="{FF2B5EF4-FFF2-40B4-BE49-F238E27FC236}">
                <a16:creationId xmlns:a16="http://schemas.microsoft.com/office/drawing/2014/main" id="{83106BCC-AE84-4505-A903-D9967DD94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592754D9-607B-4A5A-A969-B3B81F333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456C22B4-381E-481C-AFD8-67FB4DE2EDCA}" type="slidenum">
              <a:rPr lang="en-US" smtClean="0"/>
              <a:pPr/>
              <a:t>‹#›</a:t>
            </a:fld>
            <a:endParaRPr lang="en-US"/>
          </a:p>
        </p:txBody>
      </p:sp>
      <p:sp>
        <p:nvSpPr>
          <p:cNvPr id="7" name="Rectangle 6">
            <a:extLst>
              <a:ext uri="{FF2B5EF4-FFF2-40B4-BE49-F238E27FC236}">
                <a16:creationId xmlns:a16="http://schemas.microsoft.com/office/drawing/2014/main" id="{6883F006-1434-4427-9164-A20D11AC35E5}"/>
              </a:ext>
            </a:extLst>
          </p:cNvPr>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027823506"/>
      </p:ext>
    </p:extLst>
  </p:cSld>
  <p:clrMap bg1="lt1" tx1="dk1" bg2="lt2" tx2="dk2" accent1="accent1" accent2="accent2" accent3="accent3" accent4="accent4" accent5="accent5" accent6="accent6" hlink="hlink" folHlink="folHlink"/>
  <p:sldLayoutIdLst>
    <p:sldLayoutId id="2147483948" r:id="rId1"/>
    <p:sldLayoutId id="2147483964" r:id="rId2"/>
    <p:sldLayoutId id="2147483970" r:id="rId3"/>
    <p:sldLayoutId id="2147483960" r:id="rId4"/>
    <p:sldLayoutId id="2147483959" r:id="rId5"/>
    <p:sldLayoutId id="2147483962" r:id="rId6"/>
    <p:sldLayoutId id="2147483949" r:id="rId7"/>
    <p:sldLayoutId id="2147483972" r:id="rId8"/>
    <p:sldLayoutId id="2147483973" r:id="rId9"/>
    <p:sldLayoutId id="2147483950" r:id="rId10"/>
    <p:sldLayoutId id="2147483981" r:id="rId11"/>
    <p:sldLayoutId id="2147483966" r:id="rId12"/>
    <p:sldLayoutId id="2147483967" r:id="rId13"/>
    <p:sldLayoutId id="2147483977" r:id="rId14"/>
    <p:sldLayoutId id="2147483969" r:id="rId15"/>
    <p:sldLayoutId id="2147483971" r:id="rId16"/>
    <p:sldLayoutId id="2147483978" r:id="rId17"/>
    <p:sldLayoutId id="2147483963" r:id="rId18"/>
    <p:sldLayoutId id="2147483965" r:id="rId19"/>
    <p:sldLayoutId id="2147483951" r:id="rId20"/>
    <p:sldLayoutId id="2147483980" r:id="rId21"/>
    <p:sldLayoutId id="2147483952" r:id="rId22"/>
    <p:sldLayoutId id="2147483953" r:id="rId23"/>
    <p:sldLayoutId id="2147483979" r:id="rId24"/>
    <p:sldLayoutId id="2147483974" r:id="rId25"/>
    <p:sldLayoutId id="2147483975" r:id="rId26"/>
    <p:sldLayoutId id="2147483954" r:id="rId27"/>
    <p:sldLayoutId id="2147483976" r:id="rId28"/>
    <p:sldLayoutId id="2147483955" r:id="rId29"/>
    <p:sldLayoutId id="2147483956" r:id="rId30"/>
    <p:sldLayoutId id="2147483957" r:id="rId31"/>
    <p:sldLayoutId id="2147483958" r:id="rId32"/>
  </p:sldLayoutIdLst>
  <p:hf hdr="0"/>
  <p:txStyles>
    <p:titleStyle>
      <a:lvl1pPr algn="ctr" defTabSz="914400" rtl="0" eaLnBrk="1" latinLnBrk="0" hangingPunct="1">
        <a:lnSpc>
          <a:spcPct val="90000"/>
        </a:lnSpc>
        <a:spcBef>
          <a:spcPct val="0"/>
        </a:spcBef>
        <a:buNone/>
        <a:defRPr sz="48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52" r:id="rId1"/>
  </p:sldLayoutIdLst>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nsplash.com/photos/3fPXt37X6UQ?utm_source=unsplash&amp;utm_medium=referral&amp;utm_content=creditCopyTex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unsplash.com/?utm_source=unsplash&amp;utm_medium=referral&amp;utm_content=creditCopyTex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p:txBody>
          <a:bodyPr>
            <a:normAutofit/>
          </a:bodyPr>
          <a:lstStyle/>
          <a:p>
            <a:r>
              <a:rPr lang="en-US" dirty="0">
                <a:latin typeface="Algerian" panose="04020705040A02060702" pitchFamily="82" charset="0"/>
              </a:rPr>
              <a:t>CRIME DETECTION</a:t>
            </a:r>
          </a:p>
        </p:txBody>
      </p:sp>
      <p:sp>
        <p:nvSpPr>
          <p:cNvPr id="4" name="Rectangle 3">
            <a:extLst>
              <a:ext uri="{FF2B5EF4-FFF2-40B4-BE49-F238E27FC236}">
                <a16:creationId xmlns:a16="http://schemas.microsoft.com/office/drawing/2014/main" id="{D23C46AC-D74D-41C6-9322-161C850FCE20}"/>
              </a:ext>
            </a:extLst>
          </p:cNvPr>
          <p:cNvSpPr/>
          <p:nvPr/>
        </p:nvSpPr>
        <p:spPr>
          <a:xfrm>
            <a:off x="4053582" y="7101408"/>
            <a:ext cx="4084836" cy="369332"/>
          </a:xfrm>
          <a:prstGeom prst="rect">
            <a:avLst/>
          </a:prstGeom>
        </p:spPr>
        <p:txBody>
          <a:bodyPr wrap="none">
            <a:spAutoFit/>
          </a:bodyPr>
          <a:lstStyle/>
          <a:p>
            <a:r>
              <a:rPr lang="en-US" dirty="0">
                <a:solidFill>
                  <a:srgbClr val="111111"/>
                </a:solidFill>
                <a:latin typeface="Calibri" panose="020F0502020204030204" pitchFamily="34" charset="0"/>
              </a:rPr>
              <a:t>Photo by </a:t>
            </a:r>
            <a:r>
              <a:rPr lang="en-US" dirty="0">
                <a:solidFill>
                  <a:srgbClr val="999999"/>
                </a:solidFill>
                <a:latin typeface="Calibri" panose="020F0502020204030204" pitchFamily="34" charset="0"/>
                <a:hlinkClick r:id="rId3"/>
              </a:rPr>
              <a:t>Charles Forerunner</a:t>
            </a:r>
            <a:r>
              <a:rPr lang="en-US" dirty="0">
                <a:solidFill>
                  <a:srgbClr val="111111"/>
                </a:solidFill>
                <a:latin typeface="Calibri" panose="020F0502020204030204" pitchFamily="34" charset="0"/>
              </a:rPr>
              <a:t> on </a:t>
            </a:r>
            <a:r>
              <a:rPr lang="en-US" dirty="0">
                <a:solidFill>
                  <a:srgbClr val="999999"/>
                </a:solidFill>
                <a:latin typeface="Calibri" panose="020F0502020204030204" pitchFamily="34" charset="0"/>
                <a:hlinkClick r:id="rId4"/>
              </a:rPr>
              <a:t>Unsplash</a:t>
            </a:r>
            <a:endParaRPr lang="en-US" dirty="0"/>
          </a:p>
        </p:txBody>
      </p:sp>
    </p:spTree>
    <p:extLst>
      <p:ext uri="{BB962C8B-B14F-4D97-AF65-F5344CB8AC3E}">
        <p14:creationId xmlns:p14="http://schemas.microsoft.com/office/powerpoint/2010/main" val="6329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dirty="0"/>
              <a:t>SCOPE</a:t>
            </a:r>
          </a:p>
        </p:txBody>
      </p:sp>
      <p:sp>
        <p:nvSpPr>
          <p:cNvPr id="12" name="Text Placeholder 11"/>
          <p:cNvSpPr>
            <a:spLocks noGrp="1"/>
          </p:cNvSpPr>
          <p:nvPr>
            <p:ph sz="half" idx="2"/>
          </p:nvPr>
        </p:nvSpPr>
        <p:spPr>
          <a:xfrm>
            <a:off x="479376" y="2924944"/>
            <a:ext cx="10874424" cy="4044107"/>
          </a:xfrm>
        </p:spPr>
        <p:txBody>
          <a:bodyPr>
            <a:normAutofit/>
          </a:bodyPr>
          <a:lstStyle/>
          <a:p>
            <a:pPr marL="0" indent="0" algn="ctr">
              <a:buNone/>
            </a:pPr>
            <a:r>
              <a:rPr lang="en-US" sz="2800" dirty="0">
                <a:solidFill>
                  <a:schemeClr val="bg1">
                    <a:lumMod val="75000"/>
                  </a:schemeClr>
                </a:solidFill>
              </a:rPr>
              <a:t>The major scope of this project focuses on the “Prevention better than cure”. Predicting Future Crime Spot and making the near-by people aware of what crime they are prone to can make them highly safeguard their lives and belongings.</a:t>
            </a:r>
          </a:p>
        </p:txBody>
      </p:sp>
      <p:pic>
        <p:nvPicPr>
          <p:cNvPr id="9" name="Graphic 8" descr="Bar chart">
            <a:extLst>
              <a:ext uri="{FF2B5EF4-FFF2-40B4-BE49-F238E27FC236}">
                <a16:creationId xmlns:a16="http://schemas.microsoft.com/office/drawing/2014/main" id="{4B52BC6A-115D-45D9-85C6-385A6F5DA8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392" y="4509120"/>
            <a:ext cx="1728192" cy="1728192"/>
          </a:xfrm>
          <a:prstGeom prst="rect">
            <a:avLst/>
          </a:prstGeom>
        </p:spPr>
      </p:pic>
    </p:spTree>
    <p:extLst>
      <p:ext uri="{BB962C8B-B14F-4D97-AF65-F5344CB8AC3E}">
        <p14:creationId xmlns:p14="http://schemas.microsoft.com/office/powerpoint/2010/main" val="75920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grpSp>
        <p:nvGrpSpPr>
          <p:cNvPr id="24" name="Group 23"/>
          <p:cNvGrpSpPr/>
          <p:nvPr/>
        </p:nvGrpSpPr>
        <p:grpSpPr>
          <a:xfrm>
            <a:off x="2612737" y="2137172"/>
            <a:ext cx="6966526"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388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63"/>
          <p:cNvSpPr>
            <a:spLocks noGrp="1"/>
          </p:cNvSpPr>
          <p:nvPr>
            <p:ph type="sldNum" sz="quarter" idx="12"/>
          </p:nvPr>
        </p:nvSpPr>
        <p:spPr>
          <a:xfrm>
            <a:off x="8610600" y="6356350"/>
            <a:ext cx="2743200" cy="365125"/>
          </a:xfrm>
        </p:spPr>
        <p:txBody>
          <a:bodyPr/>
          <a:lstStyle/>
          <a:p>
            <a:fld id="{FC1CF07D-8B3F-4D32-B059-0039CEA46DB1}" type="slidenum">
              <a:rPr lang="en-US" smtClean="0"/>
              <a:pPr/>
              <a:t>2</a:t>
            </a:fld>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105448" y="2185188"/>
            <a:ext cx="3321342" cy="553998"/>
          </a:xfrm>
          <a:prstGeom prst="rect">
            <a:avLst/>
          </a:prstGeom>
          <a:noFill/>
        </p:spPr>
        <p:txBody>
          <a:bodyPr wrap="square" tIns="182880" bIns="0" rtlCol="0" anchor="b">
            <a:spAutoFit/>
          </a:bodyPr>
          <a:lstStyle/>
          <a:p>
            <a:r>
              <a:rPr lang="en-US" sz="2400" b="1" cap="all" dirty="0">
                <a:solidFill>
                  <a:schemeClr val="accent1"/>
                </a:solidFill>
              </a:rPr>
              <a:t>PROBLEM STATEMENT</a:t>
            </a:r>
          </a:p>
        </p:txBody>
      </p:sp>
      <p:sp>
        <p:nvSpPr>
          <p:cNvPr id="130" name="TextBox 129">
            <a:extLst>
              <a:ext uri="{FF2B5EF4-FFF2-40B4-BE49-F238E27FC236}">
                <a16:creationId xmlns:a16="http://schemas.microsoft.com/office/drawing/2014/main" id="{CC622461-4704-41D9-A52C-03B8AD9FE67F}"/>
              </a:ext>
            </a:extLst>
          </p:cNvPr>
          <p:cNvSpPr txBox="1"/>
          <p:nvPr/>
        </p:nvSpPr>
        <p:spPr>
          <a:xfrm>
            <a:off x="2105448" y="3636116"/>
            <a:ext cx="3321342" cy="553998"/>
          </a:xfrm>
          <a:prstGeom prst="rect">
            <a:avLst/>
          </a:prstGeom>
          <a:noFill/>
        </p:spPr>
        <p:txBody>
          <a:bodyPr wrap="square" tIns="182880" bIns="0" rtlCol="0" anchor="b">
            <a:spAutoFit/>
          </a:bodyPr>
          <a:lstStyle/>
          <a:p>
            <a:r>
              <a:rPr lang="en-US" sz="2400" b="1" cap="all" dirty="0">
                <a:solidFill>
                  <a:schemeClr val="accent1"/>
                </a:solidFill>
              </a:rPr>
              <a:t>EXISTING SOLUTION</a:t>
            </a:r>
          </a:p>
        </p:txBody>
      </p:sp>
      <p:sp>
        <p:nvSpPr>
          <p:cNvPr id="133" name="TextBox 132">
            <a:extLst>
              <a:ext uri="{FF2B5EF4-FFF2-40B4-BE49-F238E27FC236}">
                <a16:creationId xmlns:a16="http://schemas.microsoft.com/office/drawing/2014/main" id="{4B4E1CB5-770B-4761-9F0D-AE9E9D7DAAE6}"/>
              </a:ext>
            </a:extLst>
          </p:cNvPr>
          <p:cNvSpPr txBox="1"/>
          <p:nvPr/>
        </p:nvSpPr>
        <p:spPr>
          <a:xfrm>
            <a:off x="2105448" y="5087044"/>
            <a:ext cx="3321342" cy="553998"/>
          </a:xfrm>
          <a:prstGeom prst="rect">
            <a:avLst/>
          </a:prstGeom>
          <a:noFill/>
        </p:spPr>
        <p:txBody>
          <a:bodyPr wrap="square" tIns="182880" bIns="0" rtlCol="0" anchor="b">
            <a:spAutoFit/>
          </a:bodyPr>
          <a:lstStyle/>
          <a:p>
            <a:r>
              <a:rPr lang="en-US" sz="2400" b="1" cap="all" dirty="0">
                <a:solidFill>
                  <a:schemeClr val="accent1"/>
                </a:solidFill>
              </a:rPr>
              <a:t>METHODOLOGY</a:t>
            </a:r>
          </a:p>
        </p:txBody>
      </p:sp>
      <p:sp>
        <p:nvSpPr>
          <p:cNvPr id="143" name="TextBox 142">
            <a:extLst>
              <a:ext uri="{FF2B5EF4-FFF2-40B4-BE49-F238E27FC236}">
                <a16:creationId xmlns:a16="http://schemas.microsoft.com/office/drawing/2014/main" id="{BF66E086-42AB-4B5C-8F92-D1313B24C01C}"/>
              </a:ext>
            </a:extLst>
          </p:cNvPr>
          <p:cNvSpPr txBox="1"/>
          <p:nvPr/>
        </p:nvSpPr>
        <p:spPr>
          <a:xfrm>
            <a:off x="7752184" y="2185188"/>
            <a:ext cx="3321342" cy="553998"/>
          </a:xfrm>
          <a:prstGeom prst="rect">
            <a:avLst/>
          </a:prstGeom>
          <a:noFill/>
        </p:spPr>
        <p:txBody>
          <a:bodyPr wrap="square" tIns="182880" bIns="0" rtlCol="0" anchor="b">
            <a:spAutoFit/>
          </a:bodyPr>
          <a:lstStyle/>
          <a:p>
            <a:r>
              <a:rPr lang="en-US" sz="2400" b="1" cap="all" dirty="0">
                <a:solidFill>
                  <a:schemeClr val="accent1"/>
                </a:solidFill>
              </a:rPr>
              <a:t>SYSTEM’S INPUT</a:t>
            </a:r>
          </a:p>
        </p:txBody>
      </p:sp>
      <p:sp>
        <p:nvSpPr>
          <p:cNvPr id="141" name="TextBox 140">
            <a:extLst>
              <a:ext uri="{FF2B5EF4-FFF2-40B4-BE49-F238E27FC236}">
                <a16:creationId xmlns:a16="http://schemas.microsoft.com/office/drawing/2014/main" id="{12C40FFA-3EF7-4EFD-B587-051D8788C633}"/>
              </a:ext>
            </a:extLst>
          </p:cNvPr>
          <p:cNvSpPr txBox="1"/>
          <p:nvPr/>
        </p:nvSpPr>
        <p:spPr>
          <a:xfrm>
            <a:off x="7752184" y="3636116"/>
            <a:ext cx="3321342" cy="553998"/>
          </a:xfrm>
          <a:prstGeom prst="rect">
            <a:avLst/>
          </a:prstGeom>
          <a:noFill/>
        </p:spPr>
        <p:txBody>
          <a:bodyPr wrap="square" tIns="182880" bIns="0" rtlCol="0" anchor="b">
            <a:spAutoFit/>
          </a:bodyPr>
          <a:lstStyle/>
          <a:p>
            <a:r>
              <a:rPr lang="en-US" sz="2400" b="1" cap="all" dirty="0">
                <a:solidFill>
                  <a:schemeClr val="accent1"/>
                </a:solidFill>
              </a:rPr>
              <a:t>SYSTEM’S OUTPUT</a:t>
            </a:r>
          </a:p>
        </p:txBody>
      </p:sp>
      <p:sp>
        <p:nvSpPr>
          <p:cNvPr id="139" name="TextBox 138">
            <a:extLst>
              <a:ext uri="{FF2B5EF4-FFF2-40B4-BE49-F238E27FC236}">
                <a16:creationId xmlns:a16="http://schemas.microsoft.com/office/drawing/2014/main" id="{E3EFBD3E-E2CF-446C-97E6-590353E4829B}"/>
              </a:ext>
            </a:extLst>
          </p:cNvPr>
          <p:cNvSpPr txBox="1"/>
          <p:nvPr/>
        </p:nvSpPr>
        <p:spPr>
          <a:xfrm>
            <a:off x="7752184" y="5087044"/>
            <a:ext cx="3321342" cy="553998"/>
          </a:xfrm>
          <a:prstGeom prst="rect">
            <a:avLst/>
          </a:prstGeom>
          <a:noFill/>
        </p:spPr>
        <p:txBody>
          <a:bodyPr wrap="square" tIns="182880" bIns="0" rtlCol="0" anchor="b">
            <a:spAutoFit/>
          </a:bodyPr>
          <a:lstStyle/>
          <a:p>
            <a:r>
              <a:rPr lang="en-US" sz="2400" b="1" cap="all" dirty="0">
                <a:solidFill>
                  <a:schemeClr val="accent1"/>
                </a:solidFill>
              </a:rPr>
              <a:t>SCOPE</a:t>
            </a:r>
          </a:p>
        </p:txBody>
      </p:sp>
      <p:sp>
        <p:nvSpPr>
          <p:cNvPr id="72" name="Freeform: Shape 71">
            <a:extLst>
              <a:ext uri="{FF2B5EF4-FFF2-40B4-BE49-F238E27FC236}">
                <a16:creationId xmlns:a16="http://schemas.microsoft.com/office/drawing/2014/main" id="{CB689667-FFA6-4232-8CC7-7E0783E72559}"/>
              </a:ext>
            </a:extLst>
          </p:cNvPr>
          <p:cNvSpPr>
            <a:spLocks/>
          </p:cNvSpPr>
          <p:nvPr/>
        </p:nvSpPr>
        <p:spPr bwMode="auto">
          <a:xfrm>
            <a:off x="775166" y="1947304"/>
            <a:ext cx="1153343" cy="129059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800" b="1" dirty="0"/>
              <a:t>01</a:t>
            </a:r>
          </a:p>
        </p:txBody>
      </p:sp>
      <p:sp>
        <p:nvSpPr>
          <p:cNvPr id="73" name="Freeform: Shape 72">
            <a:extLst>
              <a:ext uri="{FF2B5EF4-FFF2-40B4-BE49-F238E27FC236}">
                <a16:creationId xmlns:a16="http://schemas.microsoft.com/office/drawing/2014/main" id="{72D0100F-D840-47D6-948B-DC036E3B4FB4}"/>
              </a:ext>
            </a:extLst>
          </p:cNvPr>
          <p:cNvSpPr>
            <a:spLocks/>
          </p:cNvSpPr>
          <p:nvPr/>
        </p:nvSpPr>
        <p:spPr bwMode="auto">
          <a:xfrm>
            <a:off x="775166" y="3398232"/>
            <a:ext cx="1153343" cy="129059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800" b="1" dirty="0"/>
              <a:t>02</a:t>
            </a:r>
          </a:p>
        </p:txBody>
      </p:sp>
      <p:sp>
        <p:nvSpPr>
          <p:cNvPr id="74" name="Freeform: Shape 73">
            <a:extLst>
              <a:ext uri="{FF2B5EF4-FFF2-40B4-BE49-F238E27FC236}">
                <a16:creationId xmlns:a16="http://schemas.microsoft.com/office/drawing/2014/main" id="{A6803D66-E278-4500-9033-B327E9058A40}"/>
              </a:ext>
            </a:extLst>
          </p:cNvPr>
          <p:cNvSpPr>
            <a:spLocks/>
          </p:cNvSpPr>
          <p:nvPr/>
        </p:nvSpPr>
        <p:spPr bwMode="auto">
          <a:xfrm>
            <a:off x="775166" y="4849160"/>
            <a:ext cx="1153343" cy="129059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800" b="1" dirty="0"/>
              <a:t>03</a:t>
            </a:r>
          </a:p>
        </p:txBody>
      </p:sp>
      <p:sp>
        <p:nvSpPr>
          <p:cNvPr id="75" name="Freeform: Shape 74">
            <a:extLst>
              <a:ext uri="{FF2B5EF4-FFF2-40B4-BE49-F238E27FC236}">
                <a16:creationId xmlns:a16="http://schemas.microsoft.com/office/drawing/2014/main" id="{AC8D6055-878D-4A2F-8704-D06C26C1C524}"/>
              </a:ext>
            </a:extLst>
          </p:cNvPr>
          <p:cNvSpPr>
            <a:spLocks/>
          </p:cNvSpPr>
          <p:nvPr/>
        </p:nvSpPr>
        <p:spPr bwMode="auto">
          <a:xfrm>
            <a:off x="6425138" y="1947304"/>
            <a:ext cx="1153343" cy="129059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800" b="1" dirty="0"/>
              <a:t>04</a:t>
            </a:r>
          </a:p>
        </p:txBody>
      </p:sp>
      <p:sp>
        <p:nvSpPr>
          <p:cNvPr id="76" name="Freeform: Shape 75">
            <a:extLst>
              <a:ext uri="{FF2B5EF4-FFF2-40B4-BE49-F238E27FC236}">
                <a16:creationId xmlns:a16="http://schemas.microsoft.com/office/drawing/2014/main" id="{5E9A759E-993E-48C6-909B-1929EB44F151}"/>
              </a:ext>
            </a:extLst>
          </p:cNvPr>
          <p:cNvSpPr>
            <a:spLocks/>
          </p:cNvSpPr>
          <p:nvPr/>
        </p:nvSpPr>
        <p:spPr bwMode="auto">
          <a:xfrm>
            <a:off x="6425138" y="3398232"/>
            <a:ext cx="1153343" cy="129059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800" b="1" dirty="0"/>
              <a:t>05</a:t>
            </a:r>
          </a:p>
        </p:txBody>
      </p:sp>
      <p:sp>
        <p:nvSpPr>
          <p:cNvPr id="77" name="Freeform: Shape 76">
            <a:extLst>
              <a:ext uri="{FF2B5EF4-FFF2-40B4-BE49-F238E27FC236}">
                <a16:creationId xmlns:a16="http://schemas.microsoft.com/office/drawing/2014/main" id="{50AFD55C-142D-45ED-95E0-6B00E41695C2}"/>
              </a:ext>
            </a:extLst>
          </p:cNvPr>
          <p:cNvSpPr>
            <a:spLocks/>
          </p:cNvSpPr>
          <p:nvPr/>
        </p:nvSpPr>
        <p:spPr bwMode="auto">
          <a:xfrm>
            <a:off x="6425138" y="4849160"/>
            <a:ext cx="1153343" cy="129059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4800" b="1" dirty="0"/>
              <a:t>06</a:t>
            </a:r>
          </a:p>
        </p:txBody>
      </p:sp>
      <p:sp>
        <p:nvSpPr>
          <p:cNvPr id="8" name="Title 7">
            <a:extLst>
              <a:ext uri="{FF2B5EF4-FFF2-40B4-BE49-F238E27FC236}">
                <a16:creationId xmlns:a16="http://schemas.microsoft.com/office/drawing/2014/main" id="{A72CAE63-8C10-4611-B56D-2447BE0B45DC}"/>
              </a:ext>
            </a:extLst>
          </p:cNvPr>
          <p:cNvSpPr>
            <a:spLocks noGrp="1"/>
          </p:cNvSpPr>
          <p:nvPr>
            <p:ph type="title"/>
          </p:nvPr>
        </p:nvSpPr>
        <p:spPr/>
        <p:txBody>
          <a:bodyPr/>
          <a:lstStyle/>
          <a:p>
            <a:r>
              <a:rPr lang="en-US" dirty="0"/>
              <a:t>Crime detection.</a:t>
            </a:r>
          </a:p>
        </p:txBody>
      </p:sp>
    </p:spTree>
    <p:extLst>
      <p:ext uri="{BB962C8B-B14F-4D97-AF65-F5344CB8AC3E}">
        <p14:creationId xmlns:p14="http://schemas.microsoft.com/office/powerpoint/2010/main" val="71616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767408" y="2420888"/>
            <a:ext cx="4105672" cy="2376264"/>
          </a:xfrm>
        </p:spPr>
        <p:txBody>
          <a:bodyPr>
            <a:normAutofit fontScale="90000"/>
          </a:bodyPr>
          <a:lstStyle/>
          <a:p>
            <a:r>
              <a:rPr lang="en-US" sz="4800" dirty="0">
                <a:latin typeface="Arial Black" panose="020B0A04020102020204" pitchFamily="34" charset="0"/>
              </a:rPr>
              <a:t>PROBLEM</a:t>
            </a:r>
            <a:br>
              <a:rPr lang="en-US" sz="4800" dirty="0">
                <a:latin typeface="Arial Black" panose="020B0A04020102020204" pitchFamily="34" charset="0"/>
              </a:rPr>
            </a:br>
            <a:r>
              <a:rPr lang="en-US" sz="4800" dirty="0">
                <a:latin typeface="Arial Black" panose="020B0A04020102020204" pitchFamily="34" charset="0"/>
              </a:rPr>
              <a:t> STATEMENT</a:t>
            </a: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3</a:t>
            </a:fld>
            <a:endParaRPr lang="en-US"/>
          </a:p>
        </p:txBody>
      </p:sp>
      <p:sp>
        <p:nvSpPr>
          <p:cNvPr id="7" name="TextBox 6">
            <a:extLst>
              <a:ext uri="{FF2B5EF4-FFF2-40B4-BE49-F238E27FC236}">
                <a16:creationId xmlns:a16="http://schemas.microsoft.com/office/drawing/2014/main" id="{A459B68D-AA4E-45D7-A885-AA23F97F1B80}"/>
              </a:ext>
            </a:extLst>
          </p:cNvPr>
          <p:cNvSpPr txBox="1"/>
          <p:nvPr/>
        </p:nvSpPr>
        <p:spPr>
          <a:xfrm>
            <a:off x="5982308" y="2204864"/>
            <a:ext cx="5256584" cy="3416320"/>
          </a:xfrm>
          <a:prstGeom prst="rect">
            <a:avLst/>
          </a:prstGeom>
          <a:noFill/>
        </p:spPr>
        <p:txBody>
          <a:bodyPr wrap="square" rtlCol="0">
            <a:spAutoFit/>
          </a:bodyPr>
          <a:lstStyle/>
          <a:p>
            <a:r>
              <a:rPr lang="en-US" b="1" dirty="0">
                <a:solidFill>
                  <a:schemeClr val="accent2">
                    <a:lumMod val="40000"/>
                    <a:lumOff val="60000"/>
                  </a:schemeClr>
                </a:solidFill>
                <a:latin typeface="Arial Black" panose="020B0A04020102020204" pitchFamily="34" charset="0"/>
              </a:rPr>
              <a:t>Crime</a:t>
            </a:r>
            <a:r>
              <a:rPr lang="en-US" dirty="0">
                <a:solidFill>
                  <a:schemeClr val="bg1">
                    <a:lumMod val="85000"/>
                  </a:schemeClr>
                </a:solidFill>
                <a:latin typeface="Arial Black" panose="020B0A04020102020204" pitchFamily="34" charset="0"/>
              </a:rPr>
              <a:t> is a major issue that is rampant in almost every nook and corner of the world. With India being such a large country with a rapidly growing population, crime is inevitable. However, this crime must be prevented as much as possible for the safety of our people. Crimes such as burglaries, and kidnapping are quite common and must be prevented. A solution to preventing various such crime must be found.</a:t>
            </a:r>
          </a:p>
        </p:txBody>
      </p:sp>
    </p:spTree>
    <p:extLst>
      <p:ext uri="{BB962C8B-B14F-4D97-AF65-F5344CB8AC3E}">
        <p14:creationId xmlns:p14="http://schemas.microsoft.com/office/powerpoint/2010/main" val="358464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7248128" y="1484784"/>
            <a:ext cx="4114799" cy="2852737"/>
          </a:xfrm>
        </p:spPr>
        <p:txBody>
          <a:bodyPr>
            <a:normAutofit/>
          </a:bodyPr>
          <a:lstStyle/>
          <a:p>
            <a:r>
              <a:rPr lang="en-US" sz="3200" dirty="0">
                <a:solidFill>
                  <a:schemeClr val="accent2">
                    <a:lumMod val="50000"/>
                  </a:schemeClr>
                </a:solidFill>
              </a:rPr>
              <a:t>EXISTING SOLUTION 1</a:t>
            </a:r>
          </a:p>
        </p:txBody>
      </p:sp>
      <p:sp>
        <p:nvSpPr>
          <p:cNvPr id="7" name="TextBox 6">
            <a:extLst>
              <a:ext uri="{FF2B5EF4-FFF2-40B4-BE49-F238E27FC236}">
                <a16:creationId xmlns:a16="http://schemas.microsoft.com/office/drawing/2014/main" id="{577C83AB-7681-4D65-BB9C-0CD6D1E6E091}"/>
              </a:ext>
            </a:extLst>
          </p:cNvPr>
          <p:cNvSpPr txBox="1"/>
          <p:nvPr/>
        </p:nvSpPr>
        <p:spPr>
          <a:xfrm>
            <a:off x="479376" y="1988840"/>
            <a:ext cx="6408712" cy="3631763"/>
          </a:xfrm>
          <a:prstGeom prst="rect">
            <a:avLst/>
          </a:prstGeom>
          <a:noFill/>
        </p:spPr>
        <p:txBody>
          <a:bodyPr wrap="square" rtlCol="0">
            <a:spAutoFit/>
          </a:bodyPr>
          <a:lstStyle/>
          <a:p>
            <a:pPr algn="ctr" fontAlgn="base"/>
            <a:r>
              <a:rPr lang="en-US" sz="3200" b="1" dirty="0">
                <a:solidFill>
                  <a:schemeClr val="bg1">
                    <a:lumMod val="85000"/>
                  </a:schemeClr>
                </a:solidFill>
                <a:latin typeface="Arial Black" panose="020B0A04020102020204" pitchFamily="34" charset="0"/>
              </a:rPr>
              <a:t>PREDPOL</a:t>
            </a:r>
          </a:p>
          <a:p>
            <a:pPr fontAlgn="base"/>
            <a:r>
              <a:rPr lang="en-US" dirty="0">
                <a:solidFill>
                  <a:schemeClr val="bg1">
                    <a:lumMod val="85000"/>
                  </a:schemeClr>
                </a:solidFill>
              </a:rPr>
              <a:t>The </a:t>
            </a:r>
            <a:r>
              <a:rPr lang="en-US" dirty="0" err="1">
                <a:solidFill>
                  <a:schemeClr val="bg1">
                    <a:lumMod val="85000"/>
                  </a:schemeClr>
                </a:solidFill>
              </a:rPr>
              <a:t>PredPol</a:t>
            </a:r>
            <a:r>
              <a:rPr lang="en-US" dirty="0">
                <a:solidFill>
                  <a:schemeClr val="bg1">
                    <a:lumMod val="85000"/>
                  </a:schemeClr>
                </a:solidFill>
              </a:rPr>
              <a:t> (The Predictive Policy)uses a machine-learning algorithm to calculate predictions.</a:t>
            </a:r>
          </a:p>
          <a:p>
            <a:pPr marL="285750" indent="-285750" fontAlgn="base">
              <a:buFont typeface="Arial" panose="020B0604020202020204" pitchFamily="34" charset="0"/>
              <a:buChar char="•"/>
            </a:pPr>
            <a:r>
              <a:rPr lang="en-US" dirty="0">
                <a:solidFill>
                  <a:schemeClr val="bg1">
                    <a:lumMod val="85000"/>
                  </a:schemeClr>
                </a:solidFill>
              </a:rPr>
              <a:t>3 data points – crime type, crime location and crime date/time- are used in prediction calculation.</a:t>
            </a:r>
          </a:p>
          <a:p>
            <a:pPr marL="285750" indent="-285750" fontAlgn="base">
              <a:buFont typeface="Arial" panose="020B0604020202020204" pitchFamily="34" charset="0"/>
              <a:buChar char="•"/>
            </a:pPr>
            <a:r>
              <a:rPr lang="en-US" dirty="0">
                <a:solidFill>
                  <a:schemeClr val="bg1">
                    <a:lumMod val="85000"/>
                  </a:schemeClr>
                </a:solidFill>
              </a:rPr>
              <a:t>Create your own Custom Boxes using Risk Terrain Modeling or your agency’s unique intelligence.</a:t>
            </a:r>
          </a:p>
          <a:p>
            <a:pPr marL="285750" indent="-285750" fontAlgn="base">
              <a:buFont typeface="Arial" panose="020B0604020202020204" pitchFamily="34" charset="0"/>
              <a:buChar char="•"/>
            </a:pPr>
            <a:r>
              <a:rPr lang="en-US" dirty="0">
                <a:solidFill>
                  <a:schemeClr val="bg1">
                    <a:lumMod val="85000"/>
                  </a:schemeClr>
                </a:solidFill>
              </a:rPr>
              <a:t>It uses a data-driven approach to direct patrol operations.</a:t>
            </a:r>
          </a:p>
          <a:p>
            <a:pPr marL="285750" indent="-285750" fontAlgn="base">
              <a:buFont typeface="Arial" panose="020B0604020202020204" pitchFamily="34" charset="0"/>
              <a:buChar char="•"/>
            </a:pPr>
            <a:r>
              <a:rPr lang="en-US" dirty="0">
                <a:solidFill>
                  <a:schemeClr val="bg1">
                    <a:lumMod val="85000"/>
                  </a:schemeClr>
                </a:solidFill>
              </a:rPr>
              <a:t>Predict where and when specific crimes are most likely to occur.</a:t>
            </a:r>
          </a:p>
          <a:p>
            <a:pPr marL="285750" indent="-285750" fontAlgn="base">
              <a:buFont typeface="Arial" panose="020B0604020202020204" pitchFamily="34" charset="0"/>
              <a:buChar char="•"/>
            </a:pPr>
            <a:r>
              <a:rPr lang="en-US" dirty="0">
                <a:solidFill>
                  <a:schemeClr val="bg1">
                    <a:lumMod val="85000"/>
                  </a:schemeClr>
                </a:solidFill>
              </a:rPr>
              <a:t>Proactively patrol to help reduce crime rates and victimization.</a:t>
            </a:r>
          </a:p>
          <a:p>
            <a:br>
              <a:rPr lang="en-US" dirty="0">
                <a:solidFill>
                  <a:schemeClr val="bg1">
                    <a:lumMod val="85000"/>
                  </a:schemeClr>
                </a:solidFill>
              </a:rPr>
            </a:br>
            <a:endParaRPr lang="en-US" dirty="0">
              <a:solidFill>
                <a:schemeClr val="bg1">
                  <a:lumMod val="85000"/>
                </a:schemeClr>
              </a:solidFill>
            </a:endParaRPr>
          </a:p>
        </p:txBody>
      </p:sp>
    </p:spTree>
    <p:extLst>
      <p:ext uri="{BB962C8B-B14F-4D97-AF65-F5344CB8AC3E}">
        <p14:creationId xmlns:p14="http://schemas.microsoft.com/office/powerpoint/2010/main" val="290205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E327793-E100-41C4-BA33-5BA3D319B6A4}"/>
              </a:ext>
            </a:extLst>
          </p:cNvPr>
          <p:cNvSpPr>
            <a:spLocks/>
          </p:cNvSpPr>
          <p:nvPr/>
        </p:nvSpPr>
        <p:spPr bwMode="auto">
          <a:xfrm>
            <a:off x="838201" y="1709738"/>
            <a:ext cx="4114799" cy="4604475"/>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56728" y="2924944"/>
            <a:ext cx="5904656" cy="1440160"/>
          </a:xfrm>
        </p:spPr>
        <p:txBody>
          <a:bodyPr>
            <a:normAutofit/>
          </a:bodyPr>
          <a:lstStyle/>
          <a:p>
            <a:r>
              <a:rPr lang="en-US" sz="3200" dirty="0">
                <a:solidFill>
                  <a:schemeClr val="accent2">
                    <a:lumMod val="50000"/>
                  </a:schemeClr>
                </a:solidFill>
              </a:rPr>
              <a:t>EXISTING SOLUTION 2</a:t>
            </a:r>
            <a:endParaRPr lang="en-US" sz="3200" dirty="0"/>
          </a:p>
        </p:txBody>
      </p:sp>
      <p:sp>
        <p:nvSpPr>
          <p:cNvPr id="6" name="TextBox 5">
            <a:extLst>
              <a:ext uri="{FF2B5EF4-FFF2-40B4-BE49-F238E27FC236}">
                <a16:creationId xmlns:a16="http://schemas.microsoft.com/office/drawing/2014/main" id="{B0661CE9-F853-41E1-B7A0-A2F998ED51FD}"/>
              </a:ext>
            </a:extLst>
          </p:cNvPr>
          <p:cNvSpPr txBox="1"/>
          <p:nvPr/>
        </p:nvSpPr>
        <p:spPr>
          <a:xfrm>
            <a:off x="6096000" y="1628800"/>
            <a:ext cx="5688632" cy="3354765"/>
          </a:xfrm>
          <a:prstGeom prst="rect">
            <a:avLst/>
          </a:prstGeom>
          <a:noFill/>
        </p:spPr>
        <p:txBody>
          <a:bodyPr wrap="square" rtlCol="0">
            <a:spAutoFit/>
          </a:bodyPr>
          <a:lstStyle/>
          <a:p>
            <a:pPr algn="ctr"/>
            <a:r>
              <a:rPr lang="en-US" sz="3200" b="1" dirty="0">
                <a:solidFill>
                  <a:schemeClr val="bg1">
                    <a:lumMod val="95000"/>
                  </a:schemeClr>
                </a:solidFill>
                <a:latin typeface="Arial Black" panose="020B0A04020102020204" pitchFamily="34" charset="0"/>
              </a:rPr>
              <a:t>RRESERCH GATE</a:t>
            </a:r>
          </a:p>
          <a:p>
            <a:pPr marL="285750" indent="-285750">
              <a:buFont typeface="Arial" panose="020B0604020202020204" pitchFamily="34" charset="0"/>
              <a:buChar char="•"/>
            </a:pPr>
            <a:r>
              <a:rPr lang="en-US" dirty="0">
                <a:solidFill>
                  <a:schemeClr val="bg1">
                    <a:lumMod val="95000"/>
                  </a:schemeClr>
                </a:solidFill>
              </a:rPr>
              <a:t>The system can predict regions which have high probability for crime occurrence and can visualize crime prone areas. </a:t>
            </a:r>
          </a:p>
          <a:p>
            <a:pPr marL="285750" indent="-285750">
              <a:buFont typeface="Arial" panose="020B0604020202020204" pitchFamily="34" charset="0"/>
              <a:buChar char="•"/>
            </a:pPr>
            <a:r>
              <a:rPr lang="en-US" dirty="0">
                <a:solidFill>
                  <a:schemeClr val="bg1">
                    <a:lumMod val="95000"/>
                  </a:schemeClr>
                </a:solidFill>
              </a:rPr>
              <a:t>Using the concept of data mining it extracts previously unknown, useful information from an unstructured data. </a:t>
            </a:r>
          </a:p>
          <a:p>
            <a:pPr marL="285750" indent="-285750">
              <a:buFont typeface="Arial" panose="020B0604020202020204" pitchFamily="34" charset="0"/>
              <a:buChar char="•"/>
            </a:pPr>
            <a:r>
              <a:rPr lang="en-US" dirty="0">
                <a:solidFill>
                  <a:schemeClr val="bg1">
                    <a:lumMod val="95000"/>
                  </a:schemeClr>
                </a:solidFill>
              </a:rPr>
              <a:t>It states , “Instead of focusing on causes of crime occurrence like criminal background of offender, political enmity </a:t>
            </a:r>
            <a:r>
              <a:rPr lang="en-US" dirty="0" err="1">
                <a:solidFill>
                  <a:schemeClr val="bg1">
                    <a:lumMod val="95000"/>
                  </a:schemeClr>
                </a:solidFill>
              </a:rPr>
              <a:t>etc</a:t>
            </a:r>
            <a:r>
              <a:rPr lang="en-US" dirty="0">
                <a:solidFill>
                  <a:schemeClr val="bg1">
                    <a:lumMod val="95000"/>
                  </a:schemeClr>
                </a:solidFill>
              </a:rPr>
              <a:t>  we are focusing mainly on crime factors of each day.”</a:t>
            </a:r>
          </a:p>
        </p:txBody>
      </p:sp>
    </p:spTree>
    <p:extLst>
      <p:ext uri="{BB962C8B-B14F-4D97-AF65-F5344CB8AC3E}">
        <p14:creationId xmlns:p14="http://schemas.microsoft.com/office/powerpoint/2010/main" val="73538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p:txBody>
          <a:bodyPr>
            <a:noAutofit/>
          </a:bodyPr>
          <a:lstStyle/>
          <a:p>
            <a:r>
              <a:rPr lang="en-US" dirty="0"/>
              <a:t>METHODOLOGY</a:t>
            </a:r>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p:txBody>
          <a:bodyPr>
            <a:normAutofit/>
          </a:bodyPr>
          <a:lstStyle/>
          <a:p>
            <a:endParaRPr lang="en-US" dirty="0"/>
          </a:p>
        </p:txBody>
      </p:sp>
      <p:sp>
        <p:nvSpPr>
          <p:cNvPr id="7" name="Content Placeholder 6">
            <a:extLst>
              <a:ext uri="{FF2B5EF4-FFF2-40B4-BE49-F238E27FC236}">
                <a16:creationId xmlns:a16="http://schemas.microsoft.com/office/drawing/2014/main" id="{40DBBD8F-04B3-44F4-93DE-2D85E31B8C26}"/>
              </a:ext>
            </a:extLst>
          </p:cNvPr>
          <p:cNvSpPr>
            <a:spLocks noGrp="1"/>
          </p:cNvSpPr>
          <p:nvPr>
            <p:ph sz="half" idx="2"/>
          </p:nvPr>
        </p:nvSpPr>
        <p:spPr/>
        <p:txBody>
          <a:bodyPr>
            <a:normAutofit/>
          </a:bodyPr>
          <a:lstStyle/>
          <a:p>
            <a:endParaRPr lang="en-US" dirty="0"/>
          </a:p>
        </p:txBody>
      </p:sp>
      <p:sp>
        <p:nvSpPr>
          <p:cNvPr id="8" name="Date Placeholder 7">
            <a:extLst>
              <a:ext uri="{FF2B5EF4-FFF2-40B4-BE49-F238E27FC236}">
                <a16:creationId xmlns:a16="http://schemas.microsoft.com/office/drawing/2014/main" id="{2F5D1206-2658-4D46-9EA0-68C407217B54}"/>
              </a:ext>
            </a:extLst>
          </p:cNvPr>
          <p:cNvSpPr>
            <a:spLocks noGrp="1"/>
          </p:cNvSpPr>
          <p:nvPr>
            <p:ph type="dt" sz="half" idx="10"/>
          </p:nvPr>
        </p:nvSpPr>
        <p:spPr/>
        <p:txBody>
          <a:bodyPr/>
          <a:lstStyle/>
          <a:p>
            <a:r>
              <a:rPr lang="en-US"/>
              <a:t>Your Date Here</a:t>
            </a:r>
          </a:p>
        </p:txBody>
      </p:sp>
      <p:sp>
        <p:nvSpPr>
          <p:cNvPr id="9" name="Footer Placeholder 8">
            <a:extLst>
              <a:ext uri="{FF2B5EF4-FFF2-40B4-BE49-F238E27FC236}">
                <a16:creationId xmlns:a16="http://schemas.microsoft.com/office/drawing/2014/main" id="{1D80044F-0AF6-489C-BA16-D8C3AFF4E9FB}"/>
              </a:ext>
            </a:extLst>
          </p:cNvPr>
          <p:cNvSpPr>
            <a:spLocks noGrp="1"/>
          </p:cNvSpPr>
          <p:nvPr>
            <p:ph type="ftr" sz="quarter" idx="11"/>
          </p:nvPr>
        </p:nvSpPr>
        <p:spPr/>
        <p:txBody>
          <a:bodyPr/>
          <a:lstStyle/>
          <a:p>
            <a:r>
              <a:rPr lang="en-US"/>
              <a:t>Your Footer Here</a:t>
            </a:r>
          </a:p>
        </p:txBody>
      </p:sp>
      <p:sp>
        <p:nvSpPr>
          <p:cNvPr id="10" name="Slide Number Placeholder 9">
            <a:extLst>
              <a:ext uri="{FF2B5EF4-FFF2-40B4-BE49-F238E27FC236}">
                <a16:creationId xmlns:a16="http://schemas.microsoft.com/office/drawing/2014/main" id="{CE068F75-2EDE-460E-8FF9-74B30161EF4E}"/>
              </a:ext>
            </a:extLst>
          </p:cNvPr>
          <p:cNvSpPr>
            <a:spLocks noGrp="1"/>
          </p:cNvSpPr>
          <p:nvPr>
            <p:ph type="sldNum" sz="quarter" idx="12"/>
          </p:nvPr>
        </p:nvSpPr>
        <p:spPr/>
        <p:txBody>
          <a:bodyPr/>
          <a:lstStyle/>
          <a:p>
            <a:fld id="{D325CB3F-26C9-44D7-A7CB-40F86C5CE4B1}" type="slidenum">
              <a:rPr lang="en-US" smtClean="0"/>
              <a:t>6</a:t>
            </a:fld>
            <a:endParaRPr lang="en-US"/>
          </a:p>
        </p:txBody>
      </p:sp>
    </p:spTree>
    <p:extLst>
      <p:ext uri="{BB962C8B-B14F-4D97-AF65-F5344CB8AC3E}">
        <p14:creationId xmlns:p14="http://schemas.microsoft.com/office/powerpoint/2010/main" val="23944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0C048D6-EEA7-4444-89E2-17D20D7F9BB2}"/>
              </a:ext>
            </a:extLst>
          </p:cNvPr>
          <p:cNvSpPr>
            <a:spLocks/>
          </p:cNvSpPr>
          <p:nvPr/>
        </p:nvSpPr>
        <p:spPr bwMode="auto">
          <a:xfrm>
            <a:off x="5942507" y="3823268"/>
            <a:ext cx="2353722" cy="2633824"/>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18" name="Freeform: Shape 17">
            <a:extLst>
              <a:ext uri="{FF2B5EF4-FFF2-40B4-BE49-F238E27FC236}">
                <a16:creationId xmlns:a16="http://schemas.microsoft.com/office/drawing/2014/main" id="{6FC26898-E904-4C22-89FF-4127E9576DBA}"/>
              </a:ext>
            </a:extLst>
          </p:cNvPr>
          <p:cNvSpPr/>
          <p:nvPr/>
        </p:nvSpPr>
        <p:spPr>
          <a:xfrm>
            <a:off x="5942507" y="5428561"/>
            <a:ext cx="2353722" cy="792088"/>
          </a:xfrm>
          <a:custGeom>
            <a:avLst/>
            <a:gdLst>
              <a:gd name="connsiteX0" fmla="*/ 0 w 2353722"/>
              <a:gd name="connsiteY0" fmla="*/ 0 h 792088"/>
              <a:gd name="connsiteX1" fmla="*/ 2353722 w 2353722"/>
              <a:gd name="connsiteY1" fmla="*/ 0 h 792088"/>
              <a:gd name="connsiteX2" fmla="*/ 2353722 w 2353722"/>
              <a:gd name="connsiteY2" fmla="*/ 237744 h 792088"/>
              <a:gd name="connsiteX3" fmla="*/ 2220780 w 2353722"/>
              <a:gd name="connsiteY3" fmla="*/ 466599 h 792088"/>
              <a:gd name="connsiteX4" fmla="*/ 1657381 w 2353722"/>
              <a:gd name="connsiteY4" fmla="*/ 792088 h 792088"/>
              <a:gd name="connsiteX5" fmla="*/ 696036 w 2353722"/>
              <a:gd name="connsiteY5" fmla="*/ 792088 h 792088"/>
              <a:gd name="connsiteX6" fmla="*/ 132142 w 2353722"/>
              <a:gd name="connsiteY6" fmla="*/ 466599 h 792088"/>
              <a:gd name="connsiteX7" fmla="*/ 0 w 2353722"/>
              <a:gd name="connsiteY7" fmla="*/ 237744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722" h="792088">
                <a:moveTo>
                  <a:pt x="0" y="0"/>
                </a:moveTo>
                <a:lnTo>
                  <a:pt x="2353722" y="0"/>
                </a:lnTo>
                <a:lnTo>
                  <a:pt x="2353722" y="237744"/>
                </a:lnTo>
                <a:cubicBezTo>
                  <a:pt x="2353722" y="332166"/>
                  <a:pt x="2303269" y="419387"/>
                  <a:pt x="2220780" y="466599"/>
                </a:cubicBezTo>
                <a:lnTo>
                  <a:pt x="1657381" y="792088"/>
                </a:lnTo>
                <a:lnTo>
                  <a:pt x="696036" y="792088"/>
                </a:lnTo>
                <a:lnTo>
                  <a:pt x="132142" y="466599"/>
                </a:lnTo>
                <a:cubicBezTo>
                  <a:pt x="50455" y="419387"/>
                  <a:pt x="0" y="332166"/>
                  <a:pt x="0" y="23774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DECISION TREE</a:t>
            </a:r>
          </a:p>
        </p:txBody>
      </p:sp>
      <p:sp>
        <p:nvSpPr>
          <p:cNvPr id="19" name="Freeform: Shape 18">
            <a:extLst>
              <a:ext uri="{FF2B5EF4-FFF2-40B4-BE49-F238E27FC236}">
                <a16:creationId xmlns:a16="http://schemas.microsoft.com/office/drawing/2014/main" id="{D7D8F968-70A4-4950-9EE5-995734D90311}"/>
              </a:ext>
            </a:extLst>
          </p:cNvPr>
          <p:cNvSpPr>
            <a:spLocks/>
          </p:cNvSpPr>
          <p:nvPr/>
        </p:nvSpPr>
        <p:spPr bwMode="auto">
          <a:xfrm>
            <a:off x="7669283" y="1684761"/>
            <a:ext cx="2353722" cy="2633824"/>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0" name="Freeform: Shape 19">
            <a:extLst>
              <a:ext uri="{FF2B5EF4-FFF2-40B4-BE49-F238E27FC236}">
                <a16:creationId xmlns:a16="http://schemas.microsoft.com/office/drawing/2014/main" id="{2BFAFB51-FEB5-4F3F-89D2-42B90E4EF0A5}"/>
              </a:ext>
            </a:extLst>
          </p:cNvPr>
          <p:cNvSpPr/>
          <p:nvPr/>
        </p:nvSpPr>
        <p:spPr>
          <a:xfrm>
            <a:off x="7669283" y="3290054"/>
            <a:ext cx="2353722" cy="792088"/>
          </a:xfrm>
          <a:custGeom>
            <a:avLst/>
            <a:gdLst>
              <a:gd name="connsiteX0" fmla="*/ 0 w 2353722"/>
              <a:gd name="connsiteY0" fmla="*/ 0 h 792088"/>
              <a:gd name="connsiteX1" fmla="*/ 2353722 w 2353722"/>
              <a:gd name="connsiteY1" fmla="*/ 0 h 792088"/>
              <a:gd name="connsiteX2" fmla="*/ 2353722 w 2353722"/>
              <a:gd name="connsiteY2" fmla="*/ 237744 h 792088"/>
              <a:gd name="connsiteX3" fmla="*/ 2220780 w 2353722"/>
              <a:gd name="connsiteY3" fmla="*/ 466599 h 792088"/>
              <a:gd name="connsiteX4" fmla="*/ 1657381 w 2353722"/>
              <a:gd name="connsiteY4" fmla="*/ 792088 h 792088"/>
              <a:gd name="connsiteX5" fmla="*/ 696036 w 2353722"/>
              <a:gd name="connsiteY5" fmla="*/ 792088 h 792088"/>
              <a:gd name="connsiteX6" fmla="*/ 132142 w 2353722"/>
              <a:gd name="connsiteY6" fmla="*/ 466599 h 792088"/>
              <a:gd name="connsiteX7" fmla="*/ 0 w 2353722"/>
              <a:gd name="connsiteY7" fmla="*/ 237744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722" h="792088">
                <a:moveTo>
                  <a:pt x="0" y="0"/>
                </a:moveTo>
                <a:lnTo>
                  <a:pt x="2353722" y="0"/>
                </a:lnTo>
                <a:lnTo>
                  <a:pt x="2353722" y="237744"/>
                </a:lnTo>
                <a:cubicBezTo>
                  <a:pt x="2353722" y="332166"/>
                  <a:pt x="2303269" y="419387"/>
                  <a:pt x="2220780" y="466599"/>
                </a:cubicBezTo>
                <a:lnTo>
                  <a:pt x="1657381" y="792088"/>
                </a:lnTo>
                <a:lnTo>
                  <a:pt x="696036" y="792088"/>
                </a:lnTo>
                <a:lnTo>
                  <a:pt x="132142" y="466599"/>
                </a:lnTo>
                <a:cubicBezTo>
                  <a:pt x="50455" y="419387"/>
                  <a:pt x="0" y="332166"/>
                  <a:pt x="0" y="23774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 REGRESSION</a:t>
            </a:r>
          </a:p>
        </p:txBody>
      </p:sp>
      <p:sp>
        <p:nvSpPr>
          <p:cNvPr id="21" name="Freeform: Shape 20">
            <a:extLst>
              <a:ext uri="{FF2B5EF4-FFF2-40B4-BE49-F238E27FC236}">
                <a16:creationId xmlns:a16="http://schemas.microsoft.com/office/drawing/2014/main" id="{A3A2565F-0E64-4935-80B8-CB690B10644A}"/>
              </a:ext>
            </a:extLst>
          </p:cNvPr>
          <p:cNvSpPr>
            <a:spLocks/>
          </p:cNvSpPr>
          <p:nvPr/>
        </p:nvSpPr>
        <p:spPr bwMode="auto">
          <a:xfrm>
            <a:off x="9406199" y="3722526"/>
            <a:ext cx="2353722" cy="2633824"/>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2" name="Freeform: Shape 21">
            <a:extLst>
              <a:ext uri="{FF2B5EF4-FFF2-40B4-BE49-F238E27FC236}">
                <a16:creationId xmlns:a16="http://schemas.microsoft.com/office/drawing/2014/main" id="{0FB8785A-379E-464F-B03E-34B8FD7C9827}"/>
              </a:ext>
            </a:extLst>
          </p:cNvPr>
          <p:cNvSpPr/>
          <p:nvPr/>
        </p:nvSpPr>
        <p:spPr>
          <a:xfrm>
            <a:off x="9406199" y="5332440"/>
            <a:ext cx="2353722" cy="792088"/>
          </a:xfrm>
          <a:custGeom>
            <a:avLst/>
            <a:gdLst>
              <a:gd name="connsiteX0" fmla="*/ 0 w 2353722"/>
              <a:gd name="connsiteY0" fmla="*/ 0 h 792088"/>
              <a:gd name="connsiteX1" fmla="*/ 2353722 w 2353722"/>
              <a:gd name="connsiteY1" fmla="*/ 0 h 792088"/>
              <a:gd name="connsiteX2" fmla="*/ 2353722 w 2353722"/>
              <a:gd name="connsiteY2" fmla="*/ 237744 h 792088"/>
              <a:gd name="connsiteX3" fmla="*/ 2220780 w 2353722"/>
              <a:gd name="connsiteY3" fmla="*/ 466599 h 792088"/>
              <a:gd name="connsiteX4" fmla="*/ 1657381 w 2353722"/>
              <a:gd name="connsiteY4" fmla="*/ 792088 h 792088"/>
              <a:gd name="connsiteX5" fmla="*/ 696036 w 2353722"/>
              <a:gd name="connsiteY5" fmla="*/ 792088 h 792088"/>
              <a:gd name="connsiteX6" fmla="*/ 132142 w 2353722"/>
              <a:gd name="connsiteY6" fmla="*/ 466599 h 792088"/>
              <a:gd name="connsiteX7" fmla="*/ 0 w 2353722"/>
              <a:gd name="connsiteY7" fmla="*/ 237744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722" h="792088">
                <a:moveTo>
                  <a:pt x="0" y="0"/>
                </a:moveTo>
                <a:lnTo>
                  <a:pt x="2353722" y="0"/>
                </a:lnTo>
                <a:lnTo>
                  <a:pt x="2353722" y="237744"/>
                </a:lnTo>
                <a:cubicBezTo>
                  <a:pt x="2353722" y="332166"/>
                  <a:pt x="2303269" y="419387"/>
                  <a:pt x="2220780" y="466599"/>
                </a:cubicBezTo>
                <a:lnTo>
                  <a:pt x="1657381" y="792088"/>
                </a:lnTo>
                <a:lnTo>
                  <a:pt x="696036" y="792088"/>
                </a:lnTo>
                <a:lnTo>
                  <a:pt x="132142" y="466599"/>
                </a:lnTo>
                <a:cubicBezTo>
                  <a:pt x="50455" y="419387"/>
                  <a:pt x="0" y="332166"/>
                  <a:pt x="0" y="23774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p>
        </p:txBody>
      </p:sp>
      <p:sp>
        <p:nvSpPr>
          <p:cNvPr id="7" name="Title 6">
            <a:extLst>
              <a:ext uri="{FF2B5EF4-FFF2-40B4-BE49-F238E27FC236}">
                <a16:creationId xmlns:a16="http://schemas.microsoft.com/office/drawing/2014/main" id="{9C66EC82-4D02-4551-A094-19D773A0E046}"/>
              </a:ext>
            </a:extLst>
          </p:cNvPr>
          <p:cNvSpPr>
            <a:spLocks noGrp="1"/>
          </p:cNvSpPr>
          <p:nvPr>
            <p:ph type="title"/>
          </p:nvPr>
        </p:nvSpPr>
        <p:spPr/>
        <p:txBody>
          <a:bodyPr/>
          <a:lstStyle/>
          <a:p>
            <a:r>
              <a:rPr lang="en-US" dirty="0">
                <a:solidFill>
                  <a:schemeClr val="accent1"/>
                </a:solidFill>
              </a:rPr>
              <a:t>ALGORITHM TO BE USED</a:t>
            </a:r>
          </a:p>
        </p:txBody>
      </p:sp>
      <p:sp>
        <p:nvSpPr>
          <p:cNvPr id="8" name="Freeform: Shape 7">
            <a:extLst>
              <a:ext uri="{FF2B5EF4-FFF2-40B4-BE49-F238E27FC236}">
                <a16:creationId xmlns:a16="http://schemas.microsoft.com/office/drawing/2014/main" id="{FC0C5BB8-5F8F-4318-898D-7519350E7FD4}"/>
              </a:ext>
            </a:extLst>
          </p:cNvPr>
          <p:cNvSpPr>
            <a:spLocks/>
          </p:cNvSpPr>
          <p:nvPr/>
        </p:nvSpPr>
        <p:spPr bwMode="auto">
          <a:xfrm>
            <a:off x="41930" y="1467117"/>
            <a:ext cx="4063248" cy="4657412"/>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r>
              <a:rPr lang="en-US" sz="2000" b="1" dirty="0">
                <a:solidFill>
                  <a:schemeClr val="bg1">
                    <a:lumMod val="50000"/>
                  </a:schemeClr>
                </a:solidFill>
              </a:rPr>
              <a:t>WE ARE LIKELY TO SELECT ANY ONE OF THESE ALGOS TO USE DEPENDING ON ITS ACUURACY PERCENTAGE</a:t>
            </a:r>
          </a:p>
        </p:txBody>
      </p:sp>
      <p:sp>
        <p:nvSpPr>
          <p:cNvPr id="15" name="Freeform: Shape 14">
            <a:extLst>
              <a:ext uri="{FF2B5EF4-FFF2-40B4-BE49-F238E27FC236}">
                <a16:creationId xmlns:a16="http://schemas.microsoft.com/office/drawing/2014/main" id="{E99BCA82-F4FE-4FE7-937E-DD225387B7DC}"/>
              </a:ext>
            </a:extLst>
          </p:cNvPr>
          <p:cNvSpPr>
            <a:spLocks/>
          </p:cNvSpPr>
          <p:nvPr/>
        </p:nvSpPr>
        <p:spPr bwMode="auto">
          <a:xfrm>
            <a:off x="4226272" y="1822849"/>
            <a:ext cx="2353722" cy="2633824"/>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16" name="Freeform: Shape 15">
            <a:extLst>
              <a:ext uri="{FF2B5EF4-FFF2-40B4-BE49-F238E27FC236}">
                <a16:creationId xmlns:a16="http://schemas.microsoft.com/office/drawing/2014/main" id="{CB784FCD-2511-4DCF-A8CA-8E2667D16F5E}"/>
              </a:ext>
            </a:extLst>
          </p:cNvPr>
          <p:cNvSpPr/>
          <p:nvPr/>
        </p:nvSpPr>
        <p:spPr>
          <a:xfrm>
            <a:off x="4226272" y="3428142"/>
            <a:ext cx="2353722" cy="792088"/>
          </a:xfrm>
          <a:custGeom>
            <a:avLst/>
            <a:gdLst>
              <a:gd name="connsiteX0" fmla="*/ 0 w 2353722"/>
              <a:gd name="connsiteY0" fmla="*/ 0 h 792088"/>
              <a:gd name="connsiteX1" fmla="*/ 2353722 w 2353722"/>
              <a:gd name="connsiteY1" fmla="*/ 0 h 792088"/>
              <a:gd name="connsiteX2" fmla="*/ 2353722 w 2353722"/>
              <a:gd name="connsiteY2" fmla="*/ 237744 h 792088"/>
              <a:gd name="connsiteX3" fmla="*/ 2220780 w 2353722"/>
              <a:gd name="connsiteY3" fmla="*/ 466599 h 792088"/>
              <a:gd name="connsiteX4" fmla="*/ 1657381 w 2353722"/>
              <a:gd name="connsiteY4" fmla="*/ 792088 h 792088"/>
              <a:gd name="connsiteX5" fmla="*/ 696036 w 2353722"/>
              <a:gd name="connsiteY5" fmla="*/ 792088 h 792088"/>
              <a:gd name="connsiteX6" fmla="*/ 132142 w 2353722"/>
              <a:gd name="connsiteY6" fmla="*/ 466599 h 792088"/>
              <a:gd name="connsiteX7" fmla="*/ 0 w 2353722"/>
              <a:gd name="connsiteY7" fmla="*/ 237744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722" h="792088">
                <a:moveTo>
                  <a:pt x="0" y="0"/>
                </a:moveTo>
                <a:lnTo>
                  <a:pt x="2353722" y="0"/>
                </a:lnTo>
                <a:lnTo>
                  <a:pt x="2353722" y="237744"/>
                </a:lnTo>
                <a:cubicBezTo>
                  <a:pt x="2353722" y="332166"/>
                  <a:pt x="2303269" y="419387"/>
                  <a:pt x="2220780" y="466599"/>
                </a:cubicBezTo>
                <a:lnTo>
                  <a:pt x="1657381" y="792088"/>
                </a:lnTo>
                <a:lnTo>
                  <a:pt x="696036" y="792088"/>
                </a:lnTo>
                <a:lnTo>
                  <a:pt x="132142" y="466599"/>
                </a:lnTo>
                <a:cubicBezTo>
                  <a:pt x="50455" y="419387"/>
                  <a:pt x="0" y="332166"/>
                  <a:pt x="0" y="2377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KNN CLASSIFICATION</a:t>
            </a:r>
          </a:p>
        </p:txBody>
      </p:sp>
      <p:sp>
        <p:nvSpPr>
          <p:cNvPr id="23" name="Freeform: Shape 22">
            <a:extLst>
              <a:ext uri="{FF2B5EF4-FFF2-40B4-BE49-F238E27FC236}">
                <a16:creationId xmlns:a16="http://schemas.microsoft.com/office/drawing/2014/main" id="{EA166172-9953-424F-ABA5-DD865713C0DC}"/>
              </a:ext>
            </a:extLst>
          </p:cNvPr>
          <p:cNvSpPr>
            <a:spLocks/>
          </p:cNvSpPr>
          <p:nvPr/>
        </p:nvSpPr>
        <p:spPr bwMode="auto">
          <a:xfrm>
            <a:off x="10144100" y="1736844"/>
            <a:ext cx="1936388" cy="1926156"/>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4" name="Freeform: Shape 23">
            <a:extLst>
              <a:ext uri="{FF2B5EF4-FFF2-40B4-BE49-F238E27FC236}">
                <a16:creationId xmlns:a16="http://schemas.microsoft.com/office/drawing/2014/main" id="{C49BED13-7FF0-4CA8-875E-45636E1D939A}"/>
              </a:ext>
            </a:extLst>
          </p:cNvPr>
          <p:cNvSpPr>
            <a:spLocks/>
          </p:cNvSpPr>
          <p:nvPr/>
        </p:nvSpPr>
        <p:spPr bwMode="auto">
          <a:xfrm>
            <a:off x="6177836" y="1678757"/>
            <a:ext cx="1879176" cy="1808408"/>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gradFill flip="none" rotWithShape="1">
            <a:gsLst>
              <a:gs pos="20000">
                <a:srgbClr val="FFFFFF"/>
              </a:gs>
              <a:gs pos="100000">
                <a:srgbClr val="DAD9D9"/>
              </a:gs>
            </a:gsLst>
            <a:lin ang="2700000" scaled="1"/>
            <a:tileRect/>
          </a:gradFill>
          <a:ln>
            <a:noFill/>
          </a:ln>
          <a:effectLst>
            <a:outerShdw blurRad="381000" dist="177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ctr" anchorCtr="0" compatLnSpc="1">
            <a:prstTxWarp prst="textNoShape">
              <a:avLst/>
            </a:prstTxWarp>
          </a:bodyPr>
          <a:lstStyle/>
          <a:p>
            <a:pPr algn="ctr"/>
            <a:endParaRPr lang="en-US" sz="4050" b="1" dirty="0">
              <a:solidFill>
                <a:schemeClr val="accent2"/>
              </a:solidFill>
            </a:endParaRPr>
          </a:p>
        </p:txBody>
      </p:sp>
      <p:sp>
        <p:nvSpPr>
          <p:cNvPr id="25" name="Freeform: Shape 24">
            <a:extLst>
              <a:ext uri="{FF2B5EF4-FFF2-40B4-BE49-F238E27FC236}">
                <a16:creationId xmlns:a16="http://schemas.microsoft.com/office/drawing/2014/main" id="{A7A70DB3-07D5-4813-81E0-720DAAC7B431}"/>
              </a:ext>
            </a:extLst>
          </p:cNvPr>
          <p:cNvSpPr/>
          <p:nvPr/>
        </p:nvSpPr>
        <p:spPr>
          <a:xfrm>
            <a:off x="6177836" y="2836086"/>
            <a:ext cx="1879176" cy="501238"/>
          </a:xfrm>
          <a:custGeom>
            <a:avLst/>
            <a:gdLst>
              <a:gd name="connsiteX0" fmla="*/ 0 w 2353722"/>
              <a:gd name="connsiteY0" fmla="*/ 0 h 792088"/>
              <a:gd name="connsiteX1" fmla="*/ 2353722 w 2353722"/>
              <a:gd name="connsiteY1" fmla="*/ 0 h 792088"/>
              <a:gd name="connsiteX2" fmla="*/ 2353722 w 2353722"/>
              <a:gd name="connsiteY2" fmla="*/ 237744 h 792088"/>
              <a:gd name="connsiteX3" fmla="*/ 2220780 w 2353722"/>
              <a:gd name="connsiteY3" fmla="*/ 466599 h 792088"/>
              <a:gd name="connsiteX4" fmla="*/ 1657381 w 2353722"/>
              <a:gd name="connsiteY4" fmla="*/ 792088 h 792088"/>
              <a:gd name="connsiteX5" fmla="*/ 696036 w 2353722"/>
              <a:gd name="connsiteY5" fmla="*/ 792088 h 792088"/>
              <a:gd name="connsiteX6" fmla="*/ 132142 w 2353722"/>
              <a:gd name="connsiteY6" fmla="*/ 466599 h 792088"/>
              <a:gd name="connsiteX7" fmla="*/ 0 w 2353722"/>
              <a:gd name="connsiteY7" fmla="*/ 237744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722" h="792088">
                <a:moveTo>
                  <a:pt x="0" y="0"/>
                </a:moveTo>
                <a:lnTo>
                  <a:pt x="2353722" y="0"/>
                </a:lnTo>
                <a:lnTo>
                  <a:pt x="2353722" y="237744"/>
                </a:lnTo>
                <a:cubicBezTo>
                  <a:pt x="2353722" y="332166"/>
                  <a:pt x="2303269" y="419387"/>
                  <a:pt x="2220780" y="466599"/>
                </a:cubicBezTo>
                <a:lnTo>
                  <a:pt x="1657381" y="792088"/>
                </a:lnTo>
                <a:lnTo>
                  <a:pt x="696036" y="792088"/>
                </a:lnTo>
                <a:lnTo>
                  <a:pt x="132142" y="466599"/>
                </a:lnTo>
                <a:cubicBezTo>
                  <a:pt x="50455" y="419387"/>
                  <a:pt x="0" y="332166"/>
                  <a:pt x="0" y="23774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BAYESIAN METHOD</a:t>
            </a:r>
          </a:p>
        </p:txBody>
      </p:sp>
      <p:sp>
        <p:nvSpPr>
          <p:cNvPr id="26" name="Freeform: Shape 25">
            <a:extLst>
              <a:ext uri="{FF2B5EF4-FFF2-40B4-BE49-F238E27FC236}">
                <a16:creationId xmlns:a16="http://schemas.microsoft.com/office/drawing/2014/main" id="{5C51BCDD-4EC1-4E7E-AB05-B03A12BB37BD}"/>
              </a:ext>
            </a:extLst>
          </p:cNvPr>
          <p:cNvSpPr/>
          <p:nvPr/>
        </p:nvSpPr>
        <p:spPr>
          <a:xfrm>
            <a:off x="10129670" y="2814944"/>
            <a:ext cx="1962031" cy="672221"/>
          </a:xfrm>
          <a:custGeom>
            <a:avLst/>
            <a:gdLst>
              <a:gd name="connsiteX0" fmla="*/ 0 w 2353722"/>
              <a:gd name="connsiteY0" fmla="*/ 0 h 792088"/>
              <a:gd name="connsiteX1" fmla="*/ 2353722 w 2353722"/>
              <a:gd name="connsiteY1" fmla="*/ 0 h 792088"/>
              <a:gd name="connsiteX2" fmla="*/ 2353722 w 2353722"/>
              <a:gd name="connsiteY2" fmla="*/ 237744 h 792088"/>
              <a:gd name="connsiteX3" fmla="*/ 2220780 w 2353722"/>
              <a:gd name="connsiteY3" fmla="*/ 466599 h 792088"/>
              <a:gd name="connsiteX4" fmla="*/ 1657381 w 2353722"/>
              <a:gd name="connsiteY4" fmla="*/ 792088 h 792088"/>
              <a:gd name="connsiteX5" fmla="*/ 696036 w 2353722"/>
              <a:gd name="connsiteY5" fmla="*/ 792088 h 792088"/>
              <a:gd name="connsiteX6" fmla="*/ 132142 w 2353722"/>
              <a:gd name="connsiteY6" fmla="*/ 466599 h 792088"/>
              <a:gd name="connsiteX7" fmla="*/ 0 w 2353722"/>
              <a:gd name="connsiteY7" fmla="*/ 237744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722" h="792088">
                <a:moveTo>
                  <a:pt x="0" y="0"/>
                </a:moveTo>
                <a:lnTo>
                  <a:pt x="2353722" y="0"/>
                </a:lnTo>
                <a:lnTo>
                  <a:pt x="2353722" y="237744"/>
                </a:lnTo>
                <a:cubicBezTo>
                  <a:pt x="2353722" y="332166"/>
                  <a:pt x="2303269" y="419387"/>
                  <a:pt x="2220780" y="466599"/>
                </a:cubicBezTo>
                <a:lnTo>
                  <a:pt x="1657381" y="792088"/>
                </a:lnTo>
                <a:lnTo>
                  <a:pt x="696036" y="792088"/>
                </a:lnTo>
                <a:lnTo>
                  <a:pt x="132142" y="466599"/>
                </a:lnTo>
                <a:cubicBezTo>
                  <a:pt x="50455" y="419387"/>
                  <a:pt x="0" y="332166"/>
                  <a:pt x="0" y="23774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SVM</a:t>
            </a:r>
          </a:p>
        </p:txBody>
      </p:sp>
    </p:spTree>
    <p:extLst>
      <p:ext uri="{BB962C8B-B14F-4D97-AF65-F5344CB8AC3E}">
        <p14:creationId xmlns:p14="http://schemas.microsoft.com/office/powerpoint/2010/main" val="268331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a:t>SYSTEM’S INPUT</a:t>
            </a:r>
          </a:p>
        </p:txBody>
      </p:sp>
      <p:sp>
        <p:nvSpPr>
          <p:cNvPr id="10" name="Content Placeholder 9"/>
          <p:cNvSpPr>
            <a:spLocks noGrp="1"/>
          </p:cNvSpPr>
          <p:nvPr>
            <p:ph idx="1"/>
          </p:nvPr>
        </p:nvSpPr>
        <p:spPr/>
        <p:txBody>
          <a:bodyPr>
            <a:normAutofit/>
          </a:bodyPr>
          <a:lstStyle/>
          <a:p>
            <a:pPr marL="511175" indent="-511175"/>
            <a:endParaRPr lang="en-US" dirty="0"/>
          </a:p>
        </p:txBody>
      </p:sp>
      <p:sp>
        <p:nvSpPr>
          <p:cNvPr id="5" name="Slide Number Placeholder 4"/>
          <p:cNvSpPr>
            <a:spLocks noGrp="1"/>
          </p:cNvSpPr>
          <p:nvPr>
            <p:ph type="sldNum" sz="quarter" idx="12"/>
          </p:nvPr>
        </p:nvSpPr>
        <p:spPr/>
        <p:txBody>
          <a:bodyPr/>
          <a:lstStyle/>
          <a:p>
            <a:fld id="{FC1CF07D-8B3F-4D32-B059-0039CEA46DB1}" type="slidenum">
              <a:rPr lang="en-US" smtClean="0"/>
              <a:pPr/>
              <a:t>8</a:t>
            </a:fld>
            <a:endParaRPr lang="en-US"/>
          </a:p>
        </p:txBody>
      </p:sp>
      <p:sp>
        <p:nvSpPr>
          <p:cNvPr id="2" name="Text Placeholder 1">
            <a:extLst>
              <a:ext uri="{FF2B5EF4-FFF2-40B4-BE49-F238E27FC236}">
                <a16:creationId xmlns:a16="http://schemas.microsoft.com/office/drawing/2014/main" id="{7BD6397F-CC47-4377-90D4-9735D47B82A9}"/>
              </a:ext>
            </a:extLst>
          </p:cNvPr>
          <p:cNvSpPr>
            <a:spLocks noGrp="1"/>
          </p:cNvSpPr>
          <p:nvPr>
            <p:ph type="body" sz="quarter" idx="13"/>
          </p:nvPr>
        </p:nvSpPr>
        <p:spPr/>
        <p:txBody>
          <a:bodyPr/>
          <a:lstStyle/>
          <a:p>
            <a:r>
              <a:rPr lang="en-US" dirty="0"/>
              <a:t>01</a:t>
            </a:r>
          </a:p>
        </p:txBody>
      </p:sp>
    </p:spTree>
    <p:extLst>
      <p:ext uri="{BB962C8B-B14F-4D97-AF65-F5344CB8AC3E}">
        <p14:creationId xmlns:p14="http://schemas.microsoft.com/office/powerpoint/2010/main" val="359343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a:t>SYSTEM’S OUTPUT</a:t>
            </a:r>
          </a:p>
        </p:txBody>
      </p:sp>
      <p:sp>
        <p:nvSpPr>
          <p:cNvPr id="10" name="Content Placeholder 9"/>
          <p:cNvSpPr>
            <a:spLocks noGrp="1"/>
          </p:cNvSpPr>
          <p:nvPr>
            <p:ph idx="1"/>
          </p:nvPr>
        </p:nvSpPr>
        <p:spPr/>
        <p:txBody>
          <a:bodyPr>
            <a:normAutofit/>
          </a:bodyPr>
          <a:lstStyle/>
          <a:p>
            <a:pPr marL="511175" indent="-511175"/>
            <a:endParaRPr lang="en-US" dirty="0"/>
          </a:p>
        </p:txBody>
      </p:sp>
      <p:sp>
        <p:nvSpPr>
          <p:cNvPr id="5" name="Slide Number Placeholder 4"/>
          <p:cNvSpPr>
            <a:spLocks noGrp="1"/>
          </p:cNvSpPr>
          <p:nvPr>
            <p:ph type="sldNum" sz="quarter" idx="12"/>
          </p:nvPr>
        </p:nvSpPr>
        <p:spPr/>
        <p:txBody>
          <a:bodyPr/>
          <a:lstStyle/>
          <a:p>
            <a:fld id="{FC1CF07D-8B3F-4D32-B059-0039CEA46DB1}" type="slidenum">
              <a:rPr lang="en-US" smtClean="0"/>
              <a:pPr/>
              <a:t>9</a:t>
            </a:fld>
            <a:endParaRPr lang="en-US"/>
          </a:p>
        </p:txBody>
      </p:sp>
      <p:sp>
        <p:nvSpPr>
          <p:cNvPr id="2" name="Text Placeholder 1">
            <a:extLst>
              <a:ext uri="{FF2B5EF4-FFF2-40B4-BE49-F238E27FC236}">
                <a16:creationId xmlns:a16="http://schemas.microsoft.com/office/drawing/2014/main" id="{7BD6397F-CC47-4377-90D4-9735D47B82A9}"/>
              </a:ext>
            </a:extLst>
          </p:cNvPr>
          <p:cNvSpPr>
            <a:spLocks noGrp="1"/>
          </p:cNvSpPr>
          <p:nvPr>
            <p:ph type="body" sz="quarter" idx="13"/>
          </p:nvPr>
        </p:nvSpPr>
        <p:spPr/>
        <p:txBody>
          <a:bodyPr/>
          <a:lstStyle/>
          <a:p>
            <a:r>
              <a:rPr lang="en-US" dirty="0"/>
              <a:t>01</a:t>
            </a:r>
          </a:p>
        </p:txBody>
      </p:sp>
    </p:spTree>
    <p:extLst>
      <p:ext uri="{BB962C8B-B14F-4D97-AF65-F5344CB8AC3E}">
        <p14:creationId xmlns:p14="http://schemas.microsoft.com/office/powerpoint/2010/main" val="4068186495"/>
      </p:ext>
    </p:extLst>
  </p:cSld>
  <p:clrMapOvr>
    <a:masterClrMapping/>
  </p:clrMapOvr>
</p:sld>
</file>

<file path=ppt/theme/theme1.xml><?xml version="1.0" encoding="utf-8"?>
<a:theme xmlns:a="http://schemas.openxmlformats.org/drawingml/2006/main" name="SHOWEET-DARK PRO">
  <a:themeElements>
    <a:clrScheme name="SHO-DARK PRO">
      <a:dk1>
        <a:srgbClr val="25252B"/>
      </a:dk1>
      <a:lt1>
        <a:sysClr val="window" lastClr="FFFFFF"/>
      </a:lt1>
      <a:dk2>
        <a:srgbClr val="404152"/>
      </a:dk2>
      <a:lt2>
        <a:srgbClr val="E7E6E6"/>
      </a:lt2>
      <a:accent1>
        <a:srgbClr val="08CF96"/>
      </a:accent1>
      <a:accent2>
        <a:srgbClr val="FDEF54"/>
      </a:accent2>
      <a:accent3>
        <a:srgbClr val="3598FE"/>
      </a:accent3>
      <a:accent4>
        <a:srgbClr val="EF3C77"/>
      </a:accent4>
      <a:accent5>
        <a:srgbClr val="FF9933"/>
      </a:accent5>
      <a:accent6>
        <a:srgbClr val="08CF96"/>
      </a:accent6>
      <a:hlink>
        <a:srgbClr val="08CF96"/>
      </a:hlink>
      <a:folHlink>
        <a:srgbClr val="08CF9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DARK PRO">
      <a:dk1>
        <a:srgbClr val="25252B"/>
      </a:dk1>
      <a:lt1>
        <a:sysClr val="window" lastClr="FFFFFF"/>
      </a:lt1>
      <a:dk2>
        <a:srgbClr val="404152"/>
      </a:dk2>
      <a:lt2>
        <a:srgbClr val="E7E6E6"/>
      </a:lt2>
      <a:accent1>
        <a:srgbClr val="08CF96"/>
      </a:accent1>
      <a:accent2>
        <a:srgbClr val="FDEF54"/>
      </a:accent2>
      <a:accent3>
        <a:srgbClr val="3598FE"/>
      </a:accent3>
      <a:accent4>
        <a:srgbClr val="EF3C77"/>
      </a:accent4>
      <a:accent5>
        <a:srgbClr val="FF9933"/>
      </a:accent5>
      <a:accent6>
        <a:srgbClr val="08CF96"/>
      </a:accent6>
      <a:hlink>
        <a:srgbClr val="08CF96"/>
      </a:hlink>
      <a:folHlink>
        <a:srgbClr val="08CF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76707</TotalTime>
  <Words>427</Words>
  <Application>Microsoft Office PowerPoint</Application>
  <PresentationFormat>Widescreen</PresentationFormat>
  <Paragraphs>75</Paragraphs>
  <Slides>11</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Algerian</vt:lpstr>
      <vt:lpstr>Arial</vt:lpstr>
      <vt:lpstr>Arial Black</vt:lpstr>
      <vt:lpstr>Calibri</vt:lpstr>
      <vt:lpstr>Calibri Light</vt:lpstr>
      <vt:lpstr>Open Sans</vt:lpstr>
      <vt:lpstr>SHOWEET-DARK PRO</vt:lpstr>
      <vt:lpstr>Showeet theme</vt:lpstr>
      <vt:lpstr>showeet</vt:lpstr>
      <vt:lpstr>CRIME DETECTION</vt:lpstr>
      <vt:lpstr>Crime detection.</vt:lpstr>
      <vt:lpstr>PROBLEM  STATEMENT</vt:lpstr>
      <vt:lpstr>EXISTING SOLUTION 1</vt:lpstr>
      <vt:lpstr>EXISTING SOLUTION 2</vt:lpstr>
      <vt:lpstr>METHODOLOGY</vt:lpstr>
      <vt:lpstr>ALGORITHM TO BE USED</vt:lpstr>
      <vt:lpstr>SYSTEM’S INPUT</vt:lpstr>
      <vt:lpstr>SYSTEM’S OUTPUT</vt:lpstr>
      <vt:lpstr>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PRO - PowerPoint Template</dc:title>
  <dc:creator>showeet.com</dc:creator>
  <dc:description>© Copyright Showeet.com</dc:description>
  <cp:lastModifiedBy>prathiksha padmanaban</cp:lastModifiedBy>
  <cp:revision>93</cp:revision>
  <dcterms:created xsi:type="dcterms:W3CDTF">2011-05-09T14:18:21Z</dcterms:created>
  <dcterms:modified xsi:type="dcterms:W3CDTF">2020-09-02T16:43:46Z</dcterms:modified>
  <cp:category>Templates</cp:category>
</cp:coreProperties>
</file>