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3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09E5-BF7D-4899-A4F5-7AF6A2E3A19A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0C5-5A18-4C7B-B949-9085EEDCE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5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09E5-BF7D-4899-A4F5-7AF6A2E3A19A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D0C5-5A18-4C7B-B949-9085EEDCEAA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93" y="0"/>
            <a:ext cx="9167793" cy="70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4" y="-1"/>
            <a:ext cx="9169164" cy="704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72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diseno</dc:creator>
  <cp:lastModifiedBy>diseno</cp:lastModifiedBy>
  <cp:revision>2</cp:revision>
  <dcterms:created xsi:type="dcterms:W3CDTF">2017-09-25T16:13:58Z</dcterms:created>
  <dcterms:modified xsi:type="dcterms:W3CDTF">2017-10-19T22:18:10Z</dcterms:modified>
</cp:coreProperties>
</file>