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1" r:id="rId4"/>
    <p:sldId id="257" r:id="rId5"/>
    <p:sldId id="260" r:id="rId6"/>
    <p:sldId id="263" r:id="rId7"/>
    <p:sldId id="259" r:id="rId8"/>
    <p:sldId id="264" r:id="rId9"/>
    <p:sldId id="262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3" d="100"/>
          <a:sy n="43" d="100"/>
        </p:scale>
        <p:origin x="1637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EC9E6-BC0C-48FE-9A5C-338AFF2437C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BDF6E-2DCA-4D97-846C-A5264FB7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3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BDF6E-2DCA-4D97-846C-A5264FB7F3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3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BDF6E-2DCA-4D97-846C-A5264FB7F3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48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BDF6E-2DCA-4D97-846C-A5264FB7F3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87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BDF6E-2DCA-4D97-846C-A5264FB7F3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19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BDF6E-2DCA-4D97-846C-A5264FB7F3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23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BDF6E-2DCA-4D97-846C-A5264FB7F3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1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BDF6E-2DCA-4D97-846C-A5264FB7F36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24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BDF6E-2DCA-4D97-846C-A5264FB7F36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2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BDF6E-2DCA-4D97-846C-A5264FB7F36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64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C06E-D0E3-4F23-8425-F969BF6E6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DC0BB-3290-4A22-8B91-816A3537A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6F7F2-D88B-4F4C-85CB-C7E7ED34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B32C-2F03-4464-923A-6BC014C702A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5E0D6-7BAB-4074-8EFE-61D11070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14775-D861-4408-979C-099A21E4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79B-1B39-45C9-B270-B42D673E0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1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C9E5-5D51-4E47-B79B-C84CDB7A0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6A262-D218-44A0-A1D2-1E4AD94F2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1D2C4-122B-4B11-AC52-4AE136D5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B32C-2F03-4464-923A-6BC014C702A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6E31C-02CD-40BD-8559-DE0A71366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2795-C102-46B5-803A-6A3813742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79B-1B39-45C9-B270-B42D673E0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9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2FE2E9-9EDF-4348-B109-7623112DE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0177E-C914-45AD-BE84-9A8B4114E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6B20C-460B-4814-AFF4-211EE2C4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B32C-2F03-4464-923A-6BC014C702A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E8994-136D-49F8-934E-DB60E89D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4C7C5-58BD-4726-A716-0526E0997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79B-1B39-45C9-B270-B42D673E0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3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895B8-6BBF-47FC-ADB0-F82184B4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BED6-A920-4FDC-9C24-D58F05381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10C22-BCB1-4701-9407-083EBACC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B32C-2F03-4464-923A-6BC014C702A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F9650-AB10-456F-83A2-98897F28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56057-F918-4BCA-8B6C-8F33A08B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79B-1B39-45C9-B270-B42D673E0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8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AF8B-4DC0-43C5-8459-46D17D15B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6BA2B-5B2D-4EB7-9BA7-5C11C8584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F316F-CCE6-4F95-AEEC-26BBB78E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B32C-2F03-4464-923A-6BC014C702A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74B66-9227-4A14-82C3-14E0814D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BCD4-91F9-41A5-A0F1-A6F6ADE7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79B-1B39-45C9-B270-B42D673E0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3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0C772-7F0F-4402-B202-D4CB4C5E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EBE70-9352-4B96-B528-6C0873AC4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803A8-1088-4422-9AE5-2BA5CCFD2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EE66C-4BBD-4DD2-9B6A-450BE341A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B32C-2F03-4464-923A-6BC014C702A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54073-18BC-4F4B-98D2-D67EC33DB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7F30A-81EE-440E-9CD0-B2223EB6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79B-1B39-45C9-B270-B42D673E0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4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75E9-43A2-4324-A641-59A694CA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E1A31-BF9E-433C-8E0E-BFD724779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91BC2-1437-4E10-998E-FEE4EEBB0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2FE561-E3E8-47CD-83AF-C75708309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487C37-04E7-48FF-972F-FC4DF5BA8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68AAC7-DEEC-4CB8-AFDD-ED15445E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B32C-2F03-4464-923A-6BC014C702A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F7406-0D40-4A34-9E54-3D8263AEC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23C13-C91B-4B57-BEAE-9C399474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79B-1B39-45C9-B270-B42D673E0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9F7F-A772-4372-A10D-866FFB4C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ACB91-7C01-43C3-A43B-0FE7CD4A8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B32C-2F03-4464-923A-6BC014C702A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FD4D15-213E-4530-9B26-5AFF69D8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08A61-579B-4B45-A974-6C33F542B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79B-1B39-45C9-B270-B42D673E0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4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88585E-7C3A-489D-B85B-C7723ADA7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B32C-2F03-4464-923A-6BC014C702A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F781F5-0CDD-4387-AA13-C8FA8E8E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E2F88-78B1-40CD-90C6-1FDE106F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79B-1B39-45C9-B270-B42D673E0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0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FA33-DC9C-4BA7-B8CB-06277D424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559ED-CF3B-4BE4-86F0-8097B738F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2AFE4-DF64-49FD-AD11-C7E5B2651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1A521-BF6E-47A0-8253-5A05D4C67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B32C-2F03-4464-923A-6BC014C702A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7B3DB-40BD-430D-A144-27DD13F8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1A5F1-D461-441B-A008-4041B5C7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79B-1B39-45C9-B270-B42D673E0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1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53D2-02FF-4EB0-8E9D-2E4E679F0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939D4-8358-4337-817F-90C4AF4A2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B5F6A-5D95-4019-B9A3-C8D14F149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6671A-95D3-4C49-8E01-BE58AEC2F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B32C-2F03-4464-923A-6BC014C702A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E653D-11E0-48C3-A2A3-47991E571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9C740-B817-4E84-802F-8F31D969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79B-1B39-45C9-B270-B42D673E0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9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5A8B4A-2727-4B6F-AE54-EEE26432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9B697-C953-497B-AAF8-C8B505C42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E747E-523D-497E-AB46-C7C595665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2B32C-2F03-4464-923A-6BC014C702AB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CA78E-44CA-4CC3-85CE-1DF5E08E3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77D2A-C3F1-45E8-A958-4BA9DE232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1179B-1B39-45C9-B270-B42D673E0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1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s.opencv.org/2.4/modules/contrib/doc/facerec/facerec_tutorial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ecodacus.com/opencv-python-face-detection/#.WpGxtExuJuk" TargetMode="External"/><Relationship Id="rId4" Type="http://schemas.openxmlformats.org/officeDocument/2006/relationships/hyperlink" Target="https://docs.opencv.org/trunk/d7/d8b/tutorial_py_face_detection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D4CF-49F2-403F-98E5-BBEFBB67B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9560"/>
            <a:ext cx="9144000" cy="1511954"/>
          </a:xfrm>
        </p:spPr>
        <p:txBody>
          <a:bodyPr>
            <a:normAutofit/>
          </a:bodyPr>
          <a:lstStyle/>
          <a:p>
            <a:r>
              <a:rPr lang="en-US" sz="4000" dirty="0"/>
              <a:t>A Minor Project on</a:t>
            </a:r>
            <a:br>
              <a:rPr lang="en-US" dirty="0"/>
            </a:br>
            <a:r>
              <a:rPr lang="en-US" b="1" dirty="0"/>
              <a:t>Face Detection &amp;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92486-C289-4679-BCF9-F4041E596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54284"/>
            <a:ext cx="9144000" cy="1875936"/>
          </a:xfrm>
        </p:spPr>
        <p:txBody>
          <a:bodyPr/>
          <a:lstStyle/>
          <a:p>
            <a:r>
              <a:rPr lang="en-US" dirty="0"/>
              <a:t>Deepa Bhandari 		14/336</a:t>
            </a:r>
          </a:p>
          <a:p>
            <a:r>
              <a:rPr lang="en-US" dirty="0"/>
              <a:t>Rohan Baidya			14/335</a:t>
            </a:r>
          </a:p>
          <a:p>
            <a:r>
              <a:rPr lang="en-US" dirty="0"/>
              <a:t>Deepak Pd. Shah		14/328</a:t>
            </a:r>
          </a:p>
          <a:p>
            <a:r>
              <a:rPr lang="en-US" dirty="0" err="1"/>
              <a:t>Punita</a:t>
            </a:r>
            <a:r>
              <a:rPr lang="en-US" dirty="0"/>
              <a:t> Kushwaha 		14/316</a:t>
            </a:r>
          </a:p>
        </p:txBody>
      </p:sp>
    </p:spTree>
    <p:extLst>
      <p:ext uri="{BB962C8B-B14F-4D97-AF65-F5344CB8AC3E}">
        <p14:creationId xmlns:p14="http://schemas.microsoft.com/office/powerpoint/2010/main" val="3158106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95D59B-6977-4E96-936A-8AB779E88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Viola – Jones Algorithm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CDC859B-2F3C-4DFD-9319-DCF4433E2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8871" y="1825625"/>
            <a:ext cx="2402542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algn="ctr"/>
            <a:r>
              <a:rPr lang="en-US" dirty="0"/>
              <a:t>ROBUTS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QUICK (x15)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ACCURATE</a:t>
            </a:r>
            <a:br>
              <a:rPr lang="en-US" dirty="0"/>
            </a:br>
            <a:r>
              <a:rPr lang="en-US" dirty="0"/>
              <a:t>(95%)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738724-8CE3-4864-96C4-C5051BCD6E2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58" y="1690688"/>
            <a:ext cx="3877235" cy="4691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898398-9496-4013-AA29-1E65460AD7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09" y="1690688"/>
            <a:ext cx="4061012" cy="40610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F11FF5-4B69-4AC4-B8DC-66547F403B8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71" t="74512" r="1907" b="6647"/>
          <a:stretch/>
        </p:blipFill>
        <p:spPr>
          <a:xfrm>
            <a:off x="5199529" y="5495429"/>
            <a:ext cx="1721225" cy="97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13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205D-054F-4E25-BAEB-AFCCA9314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Other Methods 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62AD54-6779-49CD-9662-DE290CA8A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879" y="1485006"/>
            <a:ext cx="4355121" cy="26928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CBBD95-D268-4820-892B-D3CD2861D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879" y="4035585"/>
            <a:ext cx="4355121" cy="22864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52BA6F-41A1-48E0-AD3D-C645497A8A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730" y="1485006"/>
            <a:ext cx="4692070" cy="39319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BBD1840-0275-4261-97CB-905EEAC310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948" y="4035585"/>
            <a:ext cx="2343348" cy="22864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2A28E71-8F05-46D8-B38D-0BFFA7237D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845" y="4996460"/>
            <a:ext cx="1626206" cy="13255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0064837-A209-4FD8-A7A1-3FBEB77F87F8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3DBFBD"/>
              </a:clrFrom>
              <a:clrTo>
                <a:srgbClr val="3DBFB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838" y="4996460"/>
            <a:ext cx="158750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87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205D-054F-4E25-BAEB-AFCCA9314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Face Matching and Prediction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1227B1-A10A-4F1D-A112-C6E7F5ABA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281" y="2136104"/>
            <a:ext cx="4737977" cy="37088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9536A9-6DEB-4449-B77D-395EE1192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7735"/>
            <a:ext cx="5798800" cy="42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766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3494E3-6AD5-4236-9217-EBFBCB6A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847" y="0"/>
            <a:ext cx="9251576" cy="691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58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95D59B-6977-4E96-936A-8AB779E88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Platform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F7AEF9-CDCD-4F18-A823-F0C10229E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24200" cy="4351338"/>
          </a:xfrm>
        </p:spPr>
        <p:txBody>
          <a:bodyPr/>
          <a:lstStyle/>
          <a:p>
            <a:r>
              <a:rPr lang="en-US" b="1" dirty="0"/>
              <a:t>Open CV 3.2</a:t>
            </a:r>
          </a:p>
          <a:p>
            <a:endParaRPr lang="en-US" dirty="0"/>
          </a:p>
          <a:p>
            <a:r>
              <a:rPr lang="en-US" b="1" dirty="0"/>
              <a:t>Python 2.7 (IDLE)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Pillow</a:t>
            </a:r>
          </a:p>
          <a:p>
            <a:pPr lvl="1"/>
            <a:r>
              <a:rPr lang="en-US" dirty="0"/>
              <a:t>Image</a:t>
            </a:r>
          </a:p>
          <a:p>
            <a:pPr lvl="1"/>
            <a:r>
              <a:rPr lang="en-US" dirty="0"/>
              <a:t>SQLite3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722EA0-B64F-480A-BDE2-067B8F76B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351" y="4851399"/>
            <a:ext cx="2799869" cy="13255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C6B293-1227-49F9-9CB2-D07C9F5666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351" y="1690688"/>
            <a:ext cx="2038350" cy="1800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06D038-FD3A-4EAA-B4FF-2A6D4DB1A1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165" y="1780641"/>
            <a:ext cx="2012576" cy="20125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F909EF-5748-4495-8290-E420E84DE3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220" y="3883170"/>
            <a:ext cx="3124200" cy="133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20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95D59B-6977-4E96-936A-8AB779E88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Application Areas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F7AEF9-CDCD-4F18-A823-F0C10229E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4671" cy="4351338"/>
          </a:xfrm>
        </p:spPr>
        <p:txBody>
          <a:bodyPr/>
          <a:lstStyle/>
          <a:p>
            <a:r>
              <a:rPr lang="en-US" dirty="0"/>
              <a:t>Enhance Security Measures</a:t>
            </a:r>
          </a:p>
          <a:p>
            <a:endParaRPr lang="en-US" dirty="0"/>
          </a:p>
          <a:p>
            <a:r>
              <a:rPr lang="en-US" dirty="0"/>
              <a:t>Permit Authorize Access</a:t>
            </a:r>
          </a:p>
          <a:p>
            <a:endParaRPr lang="en-US" dirty="0"/>
          </a:p>
          <a:p>
            <a:r>
              <a:rPr lang="en-US" dirty="0"/>
              <a:t>Intelligence Agency</a:t>
            </a:r>
          </a:p>
          <a:p>
            <a:endParaRPr lang="en-US" dirty="0"/>
          </a:p>
          <a:p>
            <a:r>
              <a:rPr lang="en-US" dirty="0"/>
              <a:t>Forensic and Medical Diagnosis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93A06F-C9CF-488E-BDCB-EA829AD1E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730" y="1638533"/>
            <a:ext cx="2857500" cy="2143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586AC0-D295-4549-B76F-E3411E84A6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6" t="14038" b="11697"/>
          <a:stretch/>
        </p:blipFill>
        <p:spPr>
          <a:xfrm>
            <a:off x="6630519" y="3818779"/>
            <a:ext cx="4536141" cy="2452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83F37D-F1BA-4408-B256-634F8387CB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7" t="4384" r="13128" b="5187"/>
          <a:stretch/>
        </p:blipFill>
        <p:spPr>
          <a:xfrm>
            <a:off x="6972301" y="1690688"/>
            <a:ext cx="1523999" cy="272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16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95D59B-6977-4E96-936A-8AB779E88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Reference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F7AEF9-CDCD-4F18-A823-F0C10229E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i="1" dirty="0">
                <a:hlinkClick r:id="rId3"/>
              </a:rPr>
              <a:t>https://www.docs.opencv.org/2.4/modules/contrib/doc/facerec/facerec_tutorial.html</a:t>
            </a:r>
            <a:r>
              <a:rPr lang="en-US" i="1" dirty="0"/>
              <a:t>			</a:t>
            </a:r>
            <a:r>
              <a:rPr lang="en-US" dirty="0"/>
              <a:t>[site visited on: 4</a:t>
            </a:r>
            <a:r>
              <a:rPr lang="en-US" baseline="30000" dirty="0"/>
              <a:t>th</a:t>
            </a:r>
            <a:r>
              <a:rPr lang="en-US" dirty="0"/>
              <a:t> October, 2017]</a:t>
            </a:r>
          </a:p>
          <a:p>
            <a:endParaRPr lang="en-US" i="1" dirty="0"/>
          </a:p>
          <a:p>
            <a:r>
              <a:rPr lang="en-US" i="1" dirty="0">
                <a:hlinkClick r:id="rId4"/>
              </a:rPr>
              <a:t>https://docs.opencv.org/trunk/d7/d8b/tutorial_py_face_detection.html</a:t>
            </a:r>
            <a:r>
              <a:rPr lang="en-US" i="1" dirty="0"/>
              <a:t>			</a:t>
            </a:r>
            <a:r>
              <a:rPr lang="en-US" dirty="0"/>
              <a:t> 		[site visited on: 20</a:t>
            </a:r>
            <a:r>
              <a:rPr lang="en-US" baseline="30000" dirty="0"/>
              <a:t>th</a:t>
            </a:r>
            <a:r>
              <a:rPr lang="en-US" dirty="0"/>
              <a:t> October, 2017]</a:t>
            </a:r>
            <a:endParaRPr lang="en-US" i="1" dirty="0"/>
          </a:p>
          <a:p>
            <a:endParaRPr lang="en-US" i="1" dirty="0"/>
          </a:p>
          <a:p>
            <a:r>
              <a:rPr lang="en-US" i="1" dirty="0">
                <a:hlinkClick r:id="rId5"/>
              </a:rPr>
              <a:t>https://thecodacus.com/opencv-python-face-detection/#.WpGxtExuJuk</a:t>
            </a:r>
            <a:r>
              <a:rPr lang="en-US" i="1" dirty="0"/>
              <a:t>	</a:t>
            </a:r>
            <a:r>
              <a:rPr lang="en-US" dirty="0"/>
              <a:t> [site visited on: 19</a:t>
            </a:r>
            <a:r>
              <a:rPr lang="en-US" baseline="30000" dirty="0"/>
              <a:t>th</a:t>
            </a:r>
            <a:r>
              <a:rPr lang="en-US" dirty="0"/>
              <a:t> January, 2017]</a:t>
            </a:r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9276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9DB7F-0522-4180-A029-30B0CB24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49F0A-2709-4DEF-B319-E42CF7B6D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Face Detection and Recognition (FDR) consists of three basic steps: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Face Detection		: 	that identifies face like pattern in a space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Face Feature Extraction	: 	that extracts the facial features (landmarks)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Face Recognition 	: 	that gives the probability of the face match</a:t>
            </a:r>
          </a:p>
        </p:txBody>
      </p:sp>
    </p:spTree>
    <p:extLst>
      <p:ext uri="{BB962C8B-B14F-4D97-AF65-F5344CB8AC3E}">
        <p14:creationId xmlns:p14="http://schemas.microsoft.com/office/powerpoint/2010/main" val="411001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9DB7F-0522-4180-A029-30B0CB24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777A0B-2999-43D9-86D0-26476B5DA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70" y="1690688"/>
            <a:ext cx="10334859" cy="425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9DB7F-0522-4180-A029-30B0CB24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Image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49F0A-2709-4DEF-B319-E42CF7B6D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Classifiers are used to analyze and categorize all pixels in a digital image into one of several land cover classes, or </a:t>
            </a:r>
            <a:r>
              <a:rPr lang="en-US" i="1" dirty="0"/>
              <a:t>"themes"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Multispectral data perform classification, and the pattern in data is used for each pixel’s numerical value as basis for categorization. </a:t>
            </a:r>
          </a:p>
          <a:p>
            <a:endParaRPr lang="en-US" dirty="0"/>
          </a:p>
          <a:p>
            <a:r>
              <a:rPr lang="en-US" dirty="0"/>
              <a:t>The objective of image classification is to identify and portray, as a unique gray level (or color) of the features occurring in an image.</a:t>
            </a:r>
          </a:p>
        </p:txBody>
      </p:sp>
    </p:spTree>
    <p:extLst>
      <p:ext uri="{BB962C8B-B14F-4D97-AF65-F5344CB8AC3E}">
        <p14:creationId xmlns:p14="http://schemas.microsoft.com/office/powerpoint/2010/main" val="2045722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9DB7F-0522-4180-A029-30B0CB24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Image Classification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0B43AA-8A5C-432C-8EE3-D8B35F8B8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6790"/>
            <a:ext cx="10361023" cy="472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8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9DB7F-0522-4180-A029-30B0CB24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Cascade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49F0A-2709-4DEF-B319-E42CF7B6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Selects small number of critical visual features</a:t>
            </a:r>
          </a:p>
          <a:p>
            <a:endParaRPr lang="en-US" dirty="0"/>
          </a:p>
          <a:p>
            <a:r>
              <a:rPr lang="en-US" dirty="0"/>
              <a:t>Combines </a:t>
            </a:r>
            <a:r>
              <a:rPr lang="en-US" b="1" dirty="0"/>
              <a:t>Weak Classifier </a:t>
            </a:r>
            <a:r>
              <a:rPr lang="en-US" dirty="0"/>
              <a:t>to form </a:t>
            </a:r>
            <a:r>
              <a:rPr lang="en-US" b="1" dirty="0"/>
              <a:t>Strong Classifiers</a:t>
            </a:r>
          </a:p>
          <a:p>
            <a:endParaRPr lang="en-US" b="1" dirty="0"/>
          </a:p>
          <a:p>
            <a:r>
              <a:rPr lang="en-US" dirty="0"/>
              <a:t>Stages are created using </a:t>
            </a:r>
            <a:r>
              <a:rPr lang="en-US" b="1" dirty="0"/>
              <a:t>Ada Boost </a:t>
            </a:r>
            <a:r>
              <a:rPr lang="en-US" dirty="0"/>
              <a:t>(</a:t>
            </a:r>
            <a:r>
              <a:rPr lang="en-US" b="1" dirty="0"/>
              <a:t>Adaptive Boosting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532711-4BFA-4AD0-8C49-D667008F81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4" t="1227" r="4753" b="1184"/>
          <a:stretch/>
        </p:blipFill>
        <p:spPr>
          <a:xfrm>
            <a:off x="3630890" y="4559561"/>
            <a:ext cx="4930219" cy="161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7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9DB7F-0522-4180-A029-30B0CB24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Haar - Cascade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49F0A-2709-4DEF-B319-E42CF7B6D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3E878E-2704-4357-A25C-D1E4A67164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3" t="36521" r="3723" b="20509"/>
          <a:stretch/>
        </p:blipFill>
        <p:spPr>
          <a:xfrm>
            <a:off x="-214799" y="1825625"/>
            <a:ext cx="124067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8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95D59B-6977-4E96-936A-8AB779E88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Haar – Like Feature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2B4825-E03C-440C-A481-A47BEBF19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1301750"/>
            <a:ext cx="93345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12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95D59B-6977-4E96-936A-8AB779E88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Ada – Boosting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1255AC-4B2C-401C-9880-347CB524C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33" y="2302563"/>
            <a:ext cx="10398933" cy="353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51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218</Words>
  <Application>Microsoft Office PowerPoint</Application>
  <PresentationFormat>Widescreen</PresentationFormat>
  <Paragraphs>70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 Minor Project on Face Detection &amp; Recognition</vt:lpstr>
      <vt:lpstr>Introduction</vt:lpstr>
      <vt:lpstr>Overview</vt:lpstr>
      <vt:lpstr>Image Classifier</vt:lpstr>
      <vt:lpstr>Image Classification</vt:lpstr>
      <vt:lpstr>Cascade Classifier</vt:lpstr>
      <vt:lpstr>Haar - Cascade Classifier</vt:lpstr>
      <vt:lpstr>Haar – Like Feature</vt:lpstr>
      <vt:lpstr>Ada – Boosting</vt:lpstr>
      <vt:lpstr>Viola – Jones Algorithm</vt:lpstr>
      <vt:lpstr>Other Methods …</vt:lpstr>
      <vt:lpstr>Face Matching and Prediction</vt:lpstr>
      <vt:lpstr>PowerPoint Presentation</vt:lpstr>
      <vt:lpstr>Platform</vt:lpstr>
      <vt:lpstr>Application Areas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Minor Project on Face Detection &amp; Recognition</dc:title>
  <dc:creator>Rohan Baidya</dc:creator>
  <cp:lastModifiedBy>Rohan Baidya</cp:lastModifiedBy>
  <cp:revision>20</cp:revision>
  <dcterms:created xsi:type="dcterms:W3CDTF">2018-02-24T14:07:45Z</dcterms:created>
  <dcterms:modified xsi:type="dcterms:W3CDTF">2018-02-24T18:46:59Z</dcterms:modified>
</cp:coreProperties>
</file>