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7" r:id="rId4"/>
    <p:sldId id="262" r:id="rId5"/>
    <p:sldId id="263" r:id="rId6"/>
    <p:sldId id="264" r:id="rId7"/>
    <p:sldId id="265" r:id="rId8"/>
    <p:sldId id="266" r:id="rId9"/>
    <p:sldId id="279" r:id="rId10"/>
    <p:sldId id="268" r:id="rId11"/>
    <p:sldId id="280" r:id="rId12"/>
    <p:sldId id="270" r:id="rId13"/>
    <p:sldId id="281" r:id="rId14"/>
    <p:sldId id="272" r:id="rId15"/>
    <p:sldId id="273" r:id="rId16"/>
    <p:sldId id="274" r:id="rId17"/>
    <p:sldId id="278" r:id="rId18"/>
    <p:sldId id="275" r:id="rId19"/>
    <p:sldId id="276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4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7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6/11/16/facial-gesture-controls/" TargetMode="External"/><Relationship Id="rId2" Type="http://schemas.openxmlformats.org/officeDocument/2006/relationships/hyperlink" Target="https://phys.org/news/2016-12-facial-recognition-technology-real-world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udioanalytic.com/3-reasons-why-sound-recognition-is-the-next-big-thing-in-smart-home/" TargetMode="External"/><Relationship Id="rId4" Type="http://schemas.openxmlformats.org/officeDocument/2006/relationships/hyperlink" Target="http://docs.opencv.org/2.4/doc/tutorials/imgproc/histograms/template_matching/template_match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 </a:t>
            </a:r>
            <a:b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INTELLIGENCE </a:t>
            </a:r>
            <a:b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66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Deepa Bhandari			(140336)</a:t>
            </a:r>
            <a:b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Rohan Baidya			(140335)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Deepak Shah			(140328)</a:t>
            </a:r>
            <a:b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Punita Kushwaha 			(140316)</a:t>
            </a:r>
            <a:b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8" name="Picture 8" descr="https://d3r76jz8za3nz.cloudfront.net/wp-content/uploads/2016/10/13deepmind1.png"/>
          <p:cNvPicPr>
            <a:picLocks noChangeAspect="1" noChangeArrowheads="1"/>
          </p:cNvPicPr>
          <p:nvPr/>
        </p:nvPicPr>
        <p:blipFill>
          <a:blip r:embed="rId2" cstate="print"/>
          <a:srcRect l="9727" r="10839"/>
          <a:stretch>
            <a:fillRect/>
          </a:stretch>
        </p:blipFill>
        <p:spPr bwMode="auto">
          <a:xfrm>
            <a:off x="5181600" y="4038600"/>
            <a:ext cx="3962400" cy="2819400"/>
          </a:xfrm>
          <a:prstGeom prst="rect">
            <a:avLst/>
          </a:prstGeom>
          <a:noFill/>
        </p:spPr>
      </p:pic>
      <p:pic>
        <p:nvPicPr>
          <p:cNvPr id="20482" name="Picture 2" descr="Image result for Deep Learning"/>
          <p:cNvPicPr>
            <a:picLocks noChangeAspect="1" noChangeArrowheads="1"/>
          </p:cNvPicPr>
          <p:nvPr/>
        </p:nvPicPr>
        <p:blipFill>
          <a:blip r:embed="rId3"/>
          <a:srcRect t="11650" b="10680"/>
          <a:stretch>
            <a:fillRect/>
          </a:stretch>
        </p:blipFill>
        <p:spPr bwMode="auto">
          <a:xfrm>
            <a:off x="0" y="0"/>
            <a:ext cx="9144000" cy="4038600"/>
          </a:xfrm>
          <a:prstGeom prst="rect">
            <a:avLst/>
          </a:prstGeom>
          <a:noFill/>
        </p:spPr>
      </p:pic>
      <p:pic>
        <p:nvPicPr>
          <p:cNvPr id="20484" name="Picture 4" descr="Image result for google Deep Learning"/>
          <p:cNvPicPr>
            <a:picLocks noChangeAspect="1" noChangeArrowheads="1"/>
          </p:cNvPicPr>
          <p:nvPr/>
        </p:nvPicPr>
        <p:blipFill>
          <a:blip r:embed="rId4"/>
          <a:srcRect t="15534" b="16505"/>
          <a:stretch>
            <a:fillRect/>
          </a:stretch>
        </p:blipFill>
        <p:spPr bwMode="auto">
          <a:xfrm>
            <a:off x="1" y="4038600"/>
            <a:ext cx="5181600" cy="2819400"/>
          </a:xfrm>
          <a:prstGeom prst="rect">
            <a:avLst/>
          </a:prstGeom>
          <a:noFill/>
        </p:spPr>
      </p:pic>
      <p:pic>
        <p:nvPicPr>
          <p:cNvPr id="7" name="Picture 2" descr="Image result for deepmind goog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667000"/>
            <a:ext cx="2795355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Network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 Learning (Machine Learning)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rgbClr val="0070C0"/>
                </a:solidFill>
              </a:rPr>
              <a:t>Autonomous Vehicle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Biological Species Identification</a:t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Image result for tesla autonomous vehicle"/>
          <p:cNvPicPr>
            <a:picLocks noChangeAspect="1" noChangeArrowheads="1"/>
          </p:cNvPicPr>
          <p:nvPr/>
        </p:nvPicPr>
        <p:blipFill>
          <a:blip r:embed="rId2"/>
          <a:srcRect t="17568"/>
          <a:stretch>
            <a:fillRect/>
          </a:stretch>
        </p:blipFill>
        <p:spPr bwMode="auto">
          <a:xfrm>
            <a:off x="0" y="0"/>
            <a:ext cx="9142518" cy="4648200"/>
          </a:xfrm>
          <a:prstGeom prst="rect">
            <a:avLst/>
          </a:prstGeom>
          <a:noFill/>
        </p:spPr>
      </p:pic>
      <p:pic>
        <p:nvPicPr>
          <p:cNvPr id="9" name="Picture 2" descr="Image result for tesla autonomous vehicle"/>
          <p:cNvPicPr>
            <a:picLocks noChangeAspect="1" noChangeArrowheads="1"/>
          </p:cNvPicPr>
          <p:nvPr/>
        </p:nvPicPr>
        <p:blipFill>
          <a:blip r:embed="rId3"/>
          <a:srcRect t="23188" r="625" b="12290"/>
          <a:stretch>
            <a:fillRect/>
          </a:stretch>
        </p:blipFill>
        <p:spPr bwMode="auto">
          <a:xfrm>
            <a:off x="0" y="3657600"/>
            <a:ext cx="91440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Network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 Learning (Machine Learning)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Autonomous Vehicle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rgbClr val="0070C0"/>
                </a:solidFill>
              </a:rPr>
              <a:t>Biological Species Identification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Tools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Language: Java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Library: Open CV v3.3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IDE:  Netbeans – v8.2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Development Kit: JDK – v1.8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User Interface: Swing or AWT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OO HL Programming Language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Developed by James Gosling 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Licensed under GPL by Sun Microsys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Cross Platform</a:t>
            </a:r>
          </a:p>
        </p:txBody>
      </p:sp>
      <p:pic>
        <p:nvPicPr>
          <p:cNvPr id="31746" name="Picture 2" descr="Java programming language logo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52400"/>
            <a:ext cx="1219200" cy="2239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 CV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Open Computer Vision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Cross-platform Library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Real Time Computer Imagery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Developed by Intel in C/ C++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Open Source BSD Licensed </a:t>
            </a:r>
          </a:p>
        </p:txBody>
      </p:sp>
      <p:pic>
        <p:nvPicPr>
          <p:cNvPr id="30722" name="Picture 2" descr="OpenCV Logo with text svg version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33400"/>
            <a:ext cx="1714500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Expected Output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8288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Schedule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9370" t="23958" r="59297" b="12500"/>
          <a:stretch>
            <a:fillRect/>
          </a:stretch>
        </p:blipFill>
        <p:spPr bwMode="auto">
          <a:xfrm>
            <a:off x="457200" y="15240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References: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7772400" cy="2667000"/>
          </a:xfrm>
        </p:spPr>
        <p:txBody>
          <a:bodyPr>
            <a:noAutofit/>
          </a:bodyPr>
          <a:lstStyle/>
          <a:p>
            <a:pPr algn="l"/>
            <a:r>
              <a:rPr lang="en-US" sz="1800" u="sng" dirty="0" smtClean="0">
                <a:hlinkClick r:id="rId2"/>
              </a:rPr>
              <a:t>https://phys.org/news/2016-12-facial-recognition-technology-real-world.html</a:t>
            </a:r>
            <a:endParaRPr lang="en-US" sz="1800" dirty="0" smtClean="0"/>
          </a:p>
          <a:p>
            <a:pPr algn="l"/>
            <a:endParaRPr lang="en-US" sz="1800" u="sng" dirty="0" smtClean="0">
              <a:hlinkClick r:id="rId3"/>
            </a:endParaRPr>
          </a:p>
          <a:p>
            <a:pPr algn="l"/>
            <a:r>
              <a:rPr lang="en-US" sz="1800" u="sng" dirty="0" smtClean="0">
                <a:hlinkClick r:id="rId3"/>
              </a:rPr>
              <a:t>https://techcrunch.com/2016/11/16/facial-gesture-controls/</a:t>
            </a:r>
            <a:endParaRPr lang="en-US" sz="1800" dirty="0" smtClean="0"/>
          </a:p>
          <a:p>
            <a:pPr algn="l"/>
            <a:endParaRPr lang="en-US" sz="1800" u="sng" dirty="0" smtClean="0">
              <a:hlinkClick r:id="rId4"/>
            </a:endParaRPr>
          </a:p>
          <a:p>
            <a:pPr algn="l"/>
            <a:r>
              <a:rPr lang="en-US" sz="1800" u="sng" dirty="0" smtClean="0">
                <a:hlinkClick r:id="rId4"/>
              </a:rPr>
              <a:t>http://docs.opencv.org/2.4/doc/tutorials/imgproc/histograms/template_matching/template_matching.html</a:t>
            </a:r>
            <a:r>
              <a:rPr lang="en-US" sz="1800" dirty="0" smtClean="0"/>
              <a:t>				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u="sng" dirty="0" smtClean="0">
                <a:hlinkClick r:id="rId5"/>
              </a:rPr>
              <a:t>http://www.audioanalytic.com/3-reasons-why-sound-recognition-is-the-next-big-thing-in-smart-home/</a:t>
            </a:r>
            <a:r>
              <a:rPr lang="en-US" sz="1800" dirty="0" smtClean="0"/>
              <a:t>				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What’s VIS?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543800" cy="266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generic system that:</a:t>
            </a:r>
          </a:p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applies ‘</a:t>
            </a:r>
            <a:r>
              <a:rPr lang="en-US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implements task as:</a:t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1. </a:t>
            </a:r>
            <a:r>
              <a:rPr lang="en-US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Pattern Detection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2. </a:t>
            </a:r>
            <a:r>
              <a:rPr lang="en-US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 Recognition</a:t>
            </a: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YOU!</a:t>
            </a:r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Pattern Detection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5438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using the marking of control points taken at a specific level.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818" name="Picture 2" descr="Image result for facial pattern lin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505200"/>
            <a:ext cx="3429000" cy="3125549"/>
          </a:xfrm>
          <a:prstGeom prst="rect">
            <a:avLst/>
          </a:prstGeom>
          <a:noFill/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505200"/>
            <a:ext cx="22764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Visual Recognition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5438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Technique to identify a target on basis of approximation or matching with:</a:t>
            </a:r>
          </a:p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- Template		- Pattern</a:t>
            </a:r>
          </a:p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- Mathematical Function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Matching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75438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areas of source image that match to a template image (patch).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05200"/>
            <a:ext cx="75628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To detect relative patch image (Face).</a:t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To identify subject on source image.</a:t>
            </a:r>
          </a:p>
          <a:p>
            <a:pPr algn="l">
              <a:lnSpc>
                <a:spcPct val="150000"/>
              </a:lnSpc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To fetch Data referenced by the patch.</a:t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rgbClr val="0070C0"/>
                </a:solidFill>
              </a:rPr>
              <a:t>Intelligence Network</a:t>
            </a: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 Learning (Machine Learning)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Autonomous Vehicle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Biological Species Identification</a:t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Central Intelligence Agency"/>
          <p:cNvPicPr>
            <a:picLocks noChangeAspect="1" noChangeArrowheads="1"/>
          </p:cNvPicPr>
          <p:nvPr/>
        </p:nvPicPr>
        <p:blipFill>
          <a:blip r:embed="rId2"/>
          <a:srcRect l="10661" r="937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772400" cy="2667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Intelligence Network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rgbClr val="0070C0"/>
                </a:solidFill>
              </a:rPr>
              <a:t>Deep Learning (Machine Learning)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Autonomous Vehicle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Biological Species Identification</a:t>
            </a:r>
            <a:b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l">
              <a:lnSpc>
                <a:spcPct val="150000"/>
              </a:lnSpc>
              <a:buFontTx/>
              <a:buChar char="-"/>
            </a:pP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225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VISUAL  INTELLIGENCE  SYSTEM</vt:lpstr>
      <vt:lpstr>What’s VIS?</vt:lpstr>
      <vt:lpstr>Pattern Detection</vt:lpstr>
      <vt:lpstr>Visual Recognition</vt:lpstr>
      <vt:lpstr>Template Matching</vt:lpstr>
      <vt:lpstr>Objective</vt:lpstr>
      <vt:lpstr>Application</vt:lpstr>
      <vt:lpstr>Slide 8</vt:lpstr>
      <vt:lpstr>Application</vt:lpstr>
      <vt:lpstr>Slide 10</vt:lpstr>
      <vt:lpstr>Application</vt:lpstr>
      <vt:lpstr>Slide 12</vt:lpstr>
      <vt:lpstr>Application</vt:lpstr>
      <vt:lpstr>Tools</vt:lpstr>
      <vt:lpstr>Java</vt:lpstr>
      <vt:lpstr>Open CV</vt:lpstr>
      <vt:lpstr>Expected Output</vt:lpstr>
      <vt:lpstr>Working Schedule</vt:lpstr>
      <vt:lpstr>References:</vt:lpstr>
      <vt:lpstr>THANK YOU!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</dc:title>
  <dc:creator>TXR</dc:creator>
  <cp:lastModifiedBy>ronvoy</cp:lastModifiedBy>
  <cp:revision>51</cp:revision>
  <dcterms:created xsi:type="dcterms:W3CDTF">2017-08-13T07:51:39Z</dcterms:created>
  <dcterms:modified xsi:type="dcterms:W3CDTF">2017-08-22T05:09:54Z</dcterms:modified>
</cp:coreProperties>
</file>