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4A99-B8C0-4527-94C9-BD10EF11D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1E90A-6AC0-405E-AA7A-8CFDFF8F0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B6C5D-A8B6-4573-817F-F6D1FF86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BC3E-27A4-48BA-82F8-305EC3228469}" type="datetimeFigureOut">
              <a:rPr lang="en-US" smtClean="0"/>
              <a:t>2020-06-14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F6CBF-783E-4576-B53F-17C85B4D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AC46E-5458-4A83-BA9A-FDF9AA13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BB90-1D30-4C18-A102-144CF57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8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BCF4-4711-4319-B825-C8E4F19D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9A358-7BE9-4401-940A-375EB0D88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436A4-10F4-4718-B281-D300231F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BC3E-27A4-48BA-82F8-305EC3228469}" type="datetimeFigureOut">
              <a:rPr lang="en-US" smtClean="0"/>
              <a:t>2020-06-14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E1226-72BC-40DA-97B9-718C7715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7EF59-14F6-45E2-8796-327FF86D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BB90-1D30-4C18-A102-144CF57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5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B6349-615B-464F-93A7-7C34F3BD2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F0414-093A-4619-ADD7-C7A354976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A2350-B17E-418B-AADC-AFFF1D7B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BC3E-27A4-48BA-82F8-305EC3228469}" type="datetimeFigureOut">
              <a:rPr lang="en-US" smtClean="0"/>
              <a:t>2020-06-14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2DB5B-AA2E-4F61-BD32-E0776FCD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1DB76-B6E3-4FC9-A1F5-64617BE1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BB90-1D30-4C18-A102-144CF57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9EC7-D195-465F-B5E5-E49487DE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254C-2A1A-4EF1-9314-6CFB75642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069E6-4B87-40E0-A4F6-D179571E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BC3E-27A4-48BA-82F8-305EC3228469}" type="datetimeFigureOut">
              <a:rPr lang="en-US" smtClean="0"/>
              <a:t>2020-06-14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3B65-8B53-4176-8C14-8EC5D51D1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745F6-D058-48CD-99D7-B7CBBD56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BB90-1D30-4C18-A102-144CF57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8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4E4A-D4C8-4BCC-AC0E-DBC16945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A2D6B-EF60-4CE3-852E-00F6208A0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95317-5ABF-4FDE-879E-6331B598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BC3E-27A4-48BA-82F8-305EC3228469}" type="datetimeFigureOut">
              <a:rPr lang="en-US" smtClean="0"/>
              <a:t>2020-06-14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B51B1-6897-44B5-8937-272771C8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2E2FC-C64C-495D-B78D-D2CD83A0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BB90-1D30-4C18-A102-144CF57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0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33B3-5E1C-47AE-85EF-5BC49E5A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E1242-74E3-4955-A17E-0AD1F217A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CB752-785E-4227-AA56-C9003157E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72603-618D-4795-BD33-BAE31662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BC3E-27A4-48BA-82F8-305EC3228469}" type="datetimeFigureOut">
              <a:rPr lang="en-US" smtClean="0"/>
              <a:t>2020-06-14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DFA0C-63E9-4F01-BBC8-A4BA3A1A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85E41-35C6-40DA-AD48-EFF1A6BF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BB90-1D30-4C18-A102-144CF57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4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D87A-D5BA-4715-9412-0907AE79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0CBE7-0332-409A-83DD-00C5B8DFB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C1617-5B45-402C-8DBB-D78CAAEC0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1E044-00B2-4287-8E56-E311E73D1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D4BCD-03F5-413B-8576-C18488FB5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85EAF-21CB-4325-A006-C79ACD6B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BC3E-27A4-48BA-82F8-305EC3228469}" type="datetimeFigureOut">
              <a:rPr lang="en-US" smtClean="0"/>
              <a:t>2020-06-14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3DCD-DB07-4361-8522-91F8A385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A6BD5-82FC-4A25-B78A-6AD4076B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BB90-1D30-4C18-A102-144CF57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7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C530-E706-45B1-B754-16F955C4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747E5-3DE6-4726-931B-F4D5C56E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BC3E-27A4-48BA-82F8-305EC3228469}" type="datetimeFigureOut">
              <a:rPr lang="en-US" smtClean="0"/>
              <a:t>2020-06-14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F868D-F7D0-4C52-92AE-9F092BB2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CD848-4A23-4431-B3C4-DF862A0D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BB90-1D30-4C18-A102-144CF57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F936D-F887-4EBF-9158-AD4A7D90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BC3E-27A4-48BA-82F8-305EC3228469}" type="datetimeFigureOut">
              <a:rPr lang="en-US" smtClean="0"/>
              <a:t>2020-06-14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397489-EA38-4EC8-A71F-A42252E8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BBC45-083D-4DC5-82B9-2726350D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BB90-1D30-4C18-A102-144CF57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1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8198-31D3-40AC-801A-E2FF280A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BAF11-52D3-4466-BD37-29AB7B9FC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C2DF7-66B8-464C-91A8-59B31A7F1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ACC7E-979A-4D2D-BC82-071EB408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BC3E-27A4-48BA-82F8-305EC3228469}" type="datetimeFigureOut">
              <a:rPr lang="en-US" smtClean="0"/>
              <a:t>2020-06-14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4C7B7-1655-478D-B8CA-148E8607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DBE88-EE5F-4E8C-9AA2-4C2750D9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BB90-1D30-4C18-A102-144CF57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9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001F-DF8F-4A7F-87A7-3218ECFF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CF9DA3-3CF9-4072-97E0-BB036170A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81AA0-B7F2-40EA-9D12-4A218A09A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9E4-F1EB-474B-8393-A6280CB5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BC3E-27A4-48BA-82F8-305EC3228469}" type="datetimeFigureOut">
              <a:rPr lang="en-US" smtClean="0"/>
              <a:t>2020-06-14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33F2E-2CCC-453E-BA02-18C5A057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B1E31-1CDA-4D3F-AC49-9F46DC40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BB90-1D30-4C18-A102-144CF57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5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E5EC7-AD6E-494E-B253-8D950F445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3C097-6743-4865-9D8D-745FA3E01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BF375-C78A-427C-88D5-0369D03B1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FBC3E-27A4-48BA-82F8-305EC3228469}" type="datetimeFigureOut">
              <a:rPr lang="en-US" smtClean="0"/>
              <a:t>2020-06-14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37D3D-B1DE-4D05-B234-1EB354FFE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B8F4B-11FC-4BFE-9417-8393C7243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1BB90-1D30-4C18-A102-144CF57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6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hes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58B903D-7287-475C-AF49-73591344A024}"/>
              </a:ext>
            </a:extLst>
          </p:cNvPr>
          <p:cNvSpPr/>
          <p:nvPr/>
        </p:nvSpPr>
        <p:spPr>
          <a:xfrm>
            <a:off x="1140688" y="184727"/>
            <a:ext cx="1579418" cy="9605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4D9390-A2C2-4578-ADF6-761AB4CE7733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1930397" y="1145309"/>
            <a:ext cx="0" cy="3971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479B1A2-4643-4679-AEA1-11DC1AC938D1}"/>
              </a:ext>
            </a:extLst>
          </p:cNvPr>
          <p:cNvSpPr/>
          <p:nvPr/>
        </p:nvSpPr>
        <p:spPr>
          <a:xfrm>
            <a:off x="803555" y="1523999"/>
            <a:ext cx="2253671" cy="139469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Prompt user for piece they want to move and check that it is valid.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4B7F14B9-EEBD-4C4F-8A68-63AA499C5723}"/>
              </a:ext>
            </a:extLst>
          </p:cNvPr>
          <p:cNvSpPr/>
          <p:nvPr/>
        </p:nvSpPr>
        <p:spPr>
          <a:xfrm>
            <a:off x="803561" y="3352798"/>
            <a:ext cx="2253665" cy="139469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 piece?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652EBC-BE03-4237-B1CD-EFD94FC87729}"/>
              </a:ext>
            </a:extLst>
          </p:cNvPr>
          <p:cNvCxnSpPr>
            <a:cxnSpLocks/>
          </p:cNvCxnSpPr>
          <p:nvPr/>
        </p:nvCxnSpPr>
        <p:spPr>
          <a:xfrm>
            <a:off x="1930390" y="2918690"/>
            <a:ext cx="0" cy="4525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9558E5D-4247-4FCC-A09E-85DE8679BDB1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rot="10800000">
            <a:off x="803555" y="2221346"/>
            <a:ext cx="6" cy="1828799"/>
          </a:xfrm>
          <a:prstGeom prst="bentConnector3">
            <a:avLst>
              <a:gd name="adj1" fmla="val 214748364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2E6F91-318D-4B02-974E-59E9B4F3584B}"/>
              </a:ext>
            </a:extLst>
          </p:cNvPr>
          <p:cNvSpPr txBox="1"/>
          <p:nvPr/>
        </p:nvSpPr>
        <p:spPr>
          <a:xfrm>
            <a:off x="254921" y="3865477"/>
            <a:ext cx="44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EA5278-61C0-43DA-8177-3A7B6F7792D5}"/>
              </a:ext>
            </a:extLst>
          </p:cNvPr>
          <p:cNvSpPr txBox="1"/>
          <p:nvPr/>
        </p:nvSpPr>
        <p:spPr>
          <a:xfrm>
            <a:off x="1439165" y="4696748"/>
            <a:ext cx="4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6D46F4-1E85-41A2-9F06-028512456755}"/>
              </a:ext>
            </a:extLst>
          </p:cNvPr>
          <p:cNvCxnSpPr>
            <a:cxnSpLocks/>
          </p:cNvCxnSpPr>
          <p:nvPr/>
        </p:nvCxnSpPr>
        <p:spPr>
          <a:xfrm>
            <a:off x="1930390" y="4729016"/>
            <a:ext cx="0" cy="337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0163981-5D20-44FC-B807-65D00CEAB5DB}"/>
              </a:ext>
            </a:extLst>
          </p:cNvPr>
          <p:cNvSpPr/>
          <p:nvPr/>
        </p:nvSpPr>
        <p:spPr>
          <a:xfrm>
            <a:off x="803555" y="5049972"/>
            <a:ext cx="2253671" cy="139469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Prompt user for square they want to move to and check if it is a valid move.</a:t>
            </a: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5B12F824-EC12-414B-B051-F516DE897172}"/>
              </a:ext>
            </a:extLst>
          </p:cNvPr>
          <p:cNvSpPr/>
          <p:nvPr/>
        </p:nvSpPr>
        <p:spPr>
          <a:xfrm>
            <a:off x="3846939" y="5049971"/>
            <a:ext cx="2253665" cy="139469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 move?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9A68E8-CAED-4F46-8E7D-594C6CDE9EAB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3057226" y="5747317"/>
            <a:ext cx="78971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918C81-DBD1-4A1B-9FD9-24485DFEF363}"/>
              </a:ext>
            </a:extLst>
          </p:cNvPr>
          <p:cNvCxnSpPr>
            <a:cxnSpLocks/>
          </p:cNvCxnSpPr>
          <p:nvPr/>
        </p:nvCxnSpPr>
        <p:spPr>
          <a:xfrm>
            <a:off x="6096000" y="5747316"/>
            <a:ext cx="10991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7703F3-7CC6-4586-B5C4-FFCA7A89ACA2}"/>
              </a:ext>
            </a:extLst>
          </p:cNvPr>
          <p:cNvCxnSpPr>
            <a:stCxn id="31" idx="2"/>
            <a:endCxn id="29" idx="2"/>
          </p:cNvCxnSpPr>
          <p:nvPr/>
        </p:nvCxnSpPr>
        <p:spPr>
          <a:xfrm rot="5400000">
            <a:off x="3452082" y="4922972"/>
            <a:ext cx="1" cy="3043381"/>
          </a:xfrm>
          <a:prstGeom prst="bentConnector3">
            <a:avLst>
              <a:gd name="adj1" fmla="val 22860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A53B771-0226-4B3E-915D-0D45625EEB2D}"/>
              </a:ext>
            </a:extLst>
          </p:cNvPr>
          <p:cNvSpPr txBox="1"/>
          <p:nvPr/>
        </p:nvSpPr>
        <p:spPr>
          <a:xfrm>
            <a:off x="4973771" y="6488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04E49C-5C30-4D22-A059-94A2FAA37F3E}"/>
              </a:ext>
            </a:extLst>
          </p:cNvPr>
          <p:cNvSpPr txBox="1"/>
          <p:nvPr/>
        </p:nvSpPr>
        <p:spPr>
          <a:xfrm>
            <a:off x="6156640" y="537798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1E7C33-5C1B-4063-9502-1376273BCB90}"/>
              </a:ext>
            </a:extLst>
          </p:cNvPr>
          <p:cNvSpPr/>
          <p:nvPr/>
        </p:nvSpPr>
        <p:spPr>
          <a:xfrm>
            <a:off x="7195127" y="5186787"/>
            <a:ext cx="2253671" cy="11210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Move piece and erase the opponent’s piece if it is captured.</a:t>
            </a:r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5A5F0DAD-8A04-4FFB-9EC7-FD777BC8C76A}"/>
              </a:ext>
            </a:extLst>
          </p:cNvPr>
          <p:cNvSpPr/>
          <p:nvPr/>
        </p:nvSpPr>
        <p:spPr>
          <a:xfrm>
            <a:off x="6625932" y="3302057"/>
            <a:ext cx="3392060" cy="139469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Did player get checkmate?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84B43D2-F6BF-4D99-9CC0-BA49AFD64545}"/>
              </a:ext>
            </a:extLst>
          </p:cNvPr>
          <p:cNvCxnSpPr>
            <a:cxnSpLocks/>
            <a:stCxn id="44" idx="0"/>
            <a:endCxn id="46" idx="2"/>
          </p:cNvCxnSpPr>
          <p:nvPr/>
        </p:nvCxnSpPr>
        <p:spPr>
          <a:xfrm flipH="1" flipV="1">
            <a:off x="8321962" y="4696748"/>
            <a:ext cx="1" cy="4900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B131671-587A-455F-B70E-596698BD74C7}"/>
              </a:ext>
            </a:extLst>
          </p:cNvPr>
          <p:cNvCxnSpPr>
            <a:cxnSpLocks/>
          </p:cNvCxnSpPr>
          <p:nvPr/>
        </p:nvCxnSpPr>
        <p:spPr>
          <a:xfrm flipH="1" flipV="1">
            <a:off x="8321962" y="2812018"/>
            <a:ext cx="1" cy="4900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C4A423-3386-4681-9E29-9F2256E5EC9E}"/>
              </a:ext>
            </a:extLst>
          </p:cNvPr>
          <p:cNvSpPr txBox="1"/>
          <p:nvPr/>
        </p:nvSpPr>
        <p:spPr>
          <a:xfrm>
            <a:off x="8321962" y="2872372"/>
            <a:ext cx="4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8B3466-CAC4-436E-8509-28A88FF7BB2B}"/>
              </a:ext>
            </a:extLst>
          </p:cNvPr>
          <p:cNvSpPr/>
          <p:nvPr/>
        </p:nvSpPr>
        <p:spPr>
          <a:xfrm>
            <a:off x="7195126" y="2311844"/>
            <a:ext cx="2253671" cy="50017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win message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C5E663C-8740-4260-80C9-98C2E5821210}"/>
              </a:ext>
            </a:extLst>
          </p:cNvPr>
          <p:cNvCxnSpPr>
            <a:cxnSpLocks/>
          </p:cNvCxnSpPr>
          <p:nvPr/>
        </p:nvCxnSpPr>
        <p:spPr>
          <a:xfrm flipH="1" flipV="1">
            <a:off x="8321960" y="1791628"/>
            <a:ext cx="1" cy="4900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32FDDE9-DB44-4556-96C4-AB4BD29A3476}"/>
              </a:ext>
            </a:extLst>
          </p:cNvPr>
          <p:cNvSpPr/>
          <p:nvPr/>
        </p:nvSpPr>
        <p:spPr>
          <a:xfrm>
            <a:off x="7541500" y="829896"/>
            <a:ext cx="1579418" cy="96058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85D109-4AA1-4BE7-B68F-C40033606B49}"/>
              </a:ext>
            </a:extLst>
          </p:cNvPr>
          <p:cNvSpPr txBox="1"/>
          <p:nvPr/>
        </p:nvSpPr>
        <p:spPr>
          <a:xfrm>
            <a:off x="6156640" y="3501432"/>
            <a:ext cx="4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BE04EAB-C669-4EDF-8E4E-8CF9B322CE78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991471"/>
            <a:ext cx="52993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B2BEAC9-FB33-413E-8800-AED4D0D18BB8}"/>
              </a:ext>
            </a:extLst>
          </p:cNvPr>
          <p:cNvSpPr/>
          <p:nvPr/>
        </p:nvSpPr>
        <p:spPr>
          <a:xfrm>
            <a:off x="3846935" y="3591651"/>
            <a:ext cx="2253671" cy="74135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 to the other player’s turn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6DE2E6D-0F1B-4E9B-88BB-B3C73121A683}"/>
              </a:ext>
            </a:extLst>
          </p:cNvPr>
          <p:cNvCxnSpPr>
            <a:stCxn id="62" idx="0"/>
            <a:endCxn id="9" idx="3"/>
          </p:cNvCxnSpPr>
          <p:nvPr/>
        </p:nvCxnSpPr>
        <p:spPr>
          <a:xfrm rot="16200000" flipV="1">
            <a:off x="3330346" y="1948225"/>
            <a:ext cx="1370306" cy="191654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978B1EB-9684-40E2-BB2D-06E8A0DB8478}"/>
              </a:ext>
            </a:extLst>
          </p:cNvPr>
          <p:cNvSpPr txBox="1"/>
          <p:nvPr/>
        </p:nvSpPr>
        <p:spPr>
          <a:xfrm>
            <a:off x="9938334" y="4593154"/>
            <a:ext cx="2253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is not a comprehensive flowchart; it does not mention how to handle checks or how to handle pawns which traverse the board.</a:t>
            </a:r>
          </a:p>
        </p:txBody>
      </p:sp>
    </p:spTree>
    <p:extLst>
      <p:ext uri="{BB962C8B-B14F-4D97-AF65-F5344CB8AC3E}">
        <p14:creationId xmlns:p14="http://schemas.microsoft.com/office/powerpoint/2010/main" val="107772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92A8940-AA64-44BD-A356-81907FC8D282}"/>
              </a:ext>
            </a:extLst>
          </p:cNvPr>
          <p:cNvSpPr/>
          <p:nvPr/>
        </p:nvSpPr>
        <p:spPr>
          <a:xfrm>
            <a:off x="4067175" y="5649772"/>
            <a:ext cx="4048125" cy="109739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Module </a:t>
            </a:r>
            <a:r>
              <a:rPr lang="en-US" dirty="0" err="1">
                <a:solidFill>
                  <a:schemeClr val="tx1"/>
                </a:solidFill>
              </a:rPr>
              <a:t>game_state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Stores board data (the list of lists), the player whose turn it is, </a:t>
            </a:r>
            <a:r>
              <a:rPr lang="en-US" sz="1200" dirty="0" err="1">
                <a:solidFill>
                  <a:schemeClr val="tx1"/>
                </a:solidFill>
              </a:rPr>
              <a:t>booleans</a:t>
            </a:r>
            <a:r>
              <a:rPr lang="en-US" sz="1200" dirty="0">
                <a:solidFill>
                  <a:schemeClr val="tx1"/>
                </a:solidFill>
              </a:rPr>
              <a:t> for each player being in check, and Booleans for each player being in checkmate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696CE-C208-4FE8-A4D5-0BEFEA31F3CC}"/>
              </a:ext>
            </a:extLst>
          </p:cNvPr>
          <p:cNvSpPr txBox="1"/>
          <p:nvPr/>
        </p:nvSpPr>
        <p:spPr>
          <a:xfrm>
            <a:off x="3260127" y="110836"/>
            <a:ext cx="5771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Modules and Their Dependencies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8B9000-0678-4639-99F8-6D6A8903935E}"/>
              </a:ext>
            </a:extLst>
          </p:cNvPr>
          <p:cNvSpPr/>
          <p:nvPr/>
        </p:nvSpPr>
        <p:spPr>
          <a:xfrm>
            <a:off x="254000" y="4253345"/>
            <a:ext cx="1713346" cy="1177636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Module pawn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Holds function that checks whether user has entered a valid move for their pawn.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C9C4EE-D2F6-4505-8AD8-8E8FCD919AB6}"/>
              </a:ext>
            </a:extLst>
          </p:cNvPr>
          <p:cNvSpPr/>
          <p:nvPr/>
        </p:nvSpPr>
        <p:spPr>
          <a:xfrm>
            <a:off x="3260127" y="2660074"/>
            <a:ext cx="2207491" cy="1025236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Module </a:t>
            </a:r>
            <a:r>
              <a:rPr lang="en-US" dirty="0" err="1">
                <a:solidFill>
                  <a:schemeClr val="tx1"/>
                </a:solidFill>
              </a:rPr>
              <a:t>move_piece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Prompts user to enter a move, checks whether move is valid, and executes move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EB6F03-1C12-472A-8CAA-5F4BACE6F0B9}"/>
              </a:ext>
            </a:extLst>
          </p:cNvPr>
          <p:cNvSpPr/>
          <p:nvPr/>
        </p:nvSpPr>
        <p:spPr>
          <a:xfrm>
            <a:off x="6862153" y="2660074"/>
            <a:ext cx="2207491" cy="1025236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Module check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Checks whether a check or checkmate has been achieved after each move.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4FE64A6-DAF7-4BD8-83ED-45E88F4C6180}"/>
              </a:ext>
            </a:extLst>
          </p:cNvPr>
          <p:cNvSpPr/>
          <p:nvPr/>
        </p:nvSpPr>
        <p:spPr>
          <a:xfrm>
            <a:off x="2253517" y="4253345"/>
            <a:ext cx="1713346" cy="1177636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Module bishop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Holds function that checks whether user has entered a valid move for their bishop.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5E4B1C-F128-4657-8955-61B9E61D5422}"/>
              </a:ext>
            </a:extLst>
          </p:cNvPr>
          <p:cNvSpPr/>
          <p:nvPr/>
        </p:nvSpPr>
        <p:spPr>
          <a:xfrm>
            <a:off x="4253035" y="4253345"/>
            <a:ext cx="1713346" cy="1177636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Module knight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Holds function that checks whether user has entered a valid move for their knight.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EEEF28-F5D1-42B4-9D4B-2E7D8FFFAED8}"/>
              </a:ext>
            </a:extLst>
          </p:cNvPr>
          <p:cNvSpPr/>
          <p:nvPr/>
        </p:nvSpPr>
        <p:spPr>
          <a:xfrm>
            <a:off x="6252553" y="4253345"/>
            <a:ext cx="1713346" cy="1177636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Module rook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Holds function that checks whether user has entered a valid move for their rook.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D1BD79-C63F-4BDE-A37B-EB7A009DD92C}"/>
              </a:ext>
            </a:extLst>
          </p:cNvPr>
          <p:cNvSpPr/>
          <p:nvPr/>
        </p:nvSpPr>
        <p:spPr>
          <a:xfrm>
            <a:off x="8252070" y="4253345"/>
            <a:ext cx="1713346" cy="1177636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Module queen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Holds function that checks whether user has entered a valid move for their queen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E2CEBC-6729-44DD-AD1C-36CD600191E2}"/>
              </a:ext>
            </a:extLst>
          </p:cNvPr>
          <p:cNvSpPr/>
          <p:nvPr/>
        </p:nvSpPr>
        <p:spPr>
          <a:xfrm>
            <a:off x="10251588" y="4253345"/>
            <a:ext cx="1713346" cy="1177636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Module king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Holds function that checks whether user has entered a valid move for their king.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74ED6C-77FE-4203-8C70-4F139BB2DBA7}"/>
              </a:ext>
            </a:extLst>
          </p:cNvPr>
          <p:cNvSpPr/>
          <p:nvPr/>
        </p:nvSpPr>
        <p:spPr>
          <a:xfrm>
            <a:off x="5041947" y="1773382"/>
            <a:ext cx="2207491" cy="51550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program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9B6A3-5450-4533-BE16-8F6360A2E080}"/>
              </a:ext>
            </a:extLst>
          </p:cNvPr>
          <p:cNvSpPr txBox="1"/>
          <p:nvPr/>
        </p:nvSpPr>
        <p:spPr>
          <a:xfrm>
            <a:off x="104063" y="799530"/>
            <a:ext cx="3006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I did not draw dependency arrows because 8 of the modules would be pointing to Module </a:t>
            </a:r>
            <a:r>
              <a:rPr lang="en-US" sz="1200" dirty="0" err="1"/>
              <a:t>game_state</a:t>
            </a:r>
            <a:r>
              <a:rPr lang="en-US" sz="1200" dirty="0"/>
              <a:t> and that would look messy.</a:t>
            </a:r>
          </a:p>
        </p:txBody>
      </p:sp>
    </p:spTree>
    <p:extLst>
      <p:ext uri="{BB962C8B-B14F-4D97-AF65-F5344CB8AC3E}">
        <p14:creationId xmlns:p14="http://schemas.microsoft.com/office/powerpoint/2010/main" val="72084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F607-1E6F-4B94-ABF2-610A5070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17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Check link for board labeling method we should use: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7D0F20-9297-415A-AA7C-CCF3732A754D}"/>
              </a:ext>
            </a:extLst>
          </p:cNvPr>
          <p:cNvSpPr/>
          <p:nvPr/>
        </p:nvSpPr>
        <p:spPr>
          <a:xfrm>
            <a:off x="4317564" y="3244334"/>
            <a:ext cx="3556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https://en.wikipedia.org/wiki/Chess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2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326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Check link for board labeling method we should use: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Rose</dc:creator>
  <cp:lastModifiedBy>Michael Rose</cp:lastModifiedBy>
  <cp:revision>9</cp:revision>
  <dcterms:created xsi:type="dcterms:W3CDTF">2020-06-14T22:06:19Z</dcterms:created>
  <dcterms:modified xsi:type="dcterms:W3CDTF">2020-06-14T23:14:03Z</dcterms:modified>
</cp:coreProperties>
</file>