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/>
    <p:restoredTop sz="94862"/>
  </p:normalViewPr>
  <p:slideViewPr>
    <p:cSldViewPr snapToGrid="0" snapToObjects="1">
      <p:cViewPr varScale="1">
        <p:scale>
          <a:sx n="88" d="100"/>
          <a:sy n="88" d="100"/>
        </p:scale>
        <p:origin x="4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mw.edu/~finlayson/class/fall16/cpsc425/notes/12-schedul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MP Schedules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Anhhong Rose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7"/>
    </mc:Choice>
    <mc:Fallback xmlns="">
      <p:transition spd="slow" advTm="45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MP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program which facilitates the use of default, static and dynamic scheduling of loop iterations in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Static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Divide </a:t>
            </a:r>
            <a:r>
              <a:rPr lang="en-US" dirty="0"/>
              <a:t>the loop into equal-sized chunks or as equal as possible in the case where the number of loop iterations is not evenly divisible by the number of threads multiplied by the chunk size.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chunk size is </a:t>
            </a:r>
            <a:r>
              <a:rPr lang="en-US" dirty="0" err="1"/>
              <a:t>loop_count</a:t>
            </a:r>
            <a:r>
              <a:rPr lang="en-US" dirty="0"/>
              <a:t>/</a:t>
            </a:r>
            <a:r>
              <a:rPr lang="en-US" dirty="0" err="1"/>
              <a:t>number_of_threads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</a:t>
            </a:r>
            <a:r>
              <a:rPr lang="en-US" dirty="0"/>
              <a:t>chunk to 1 to interleave the iterations</a:t>
            </a:r>
            <a:r>
              <a:rPr lang="en-US" dirty="0" smtClean="0"/>
              <a:t>.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</a:t>
            </a:r>
            <a:r>
              <a:rPr lang="en-US" dirty="0" smtClean="0"/>
              <a:t>schedule(static, number of chunks) </a:t>
            </a:r>
            <a:r>
              <a:rPr lang="en-US" dirty="0" err="1"/>
              <a:t>num_threads</a:t>
            </a:r>
            <a:r>
              <a:rPr lang="en-US" dirty="0"/>
              <a:t>(THREADS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Takes about .74 sec on </a:t>
            </a:r>
            <a:r>
              <a:rPr lang="en-US" dirty="0" err="1" smtClean="0"/>
              <a:t>fishercat</a:t>
            </a:r>
            <a:r>
              <a:rPr lang="en-US" dirty="0" smtClean="0"/>
              <a:t> for 8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Static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77" y="2537138"/>
            <a:ext cx="4192308" cy="3336132"/>
          </a:xfrm>
        </p:spPr>
      </p:pic>
    </p:spTree>
    <p:extLst>
      <p:ext uri="{BB962C8B-B14F-4D97-AF65-F5344CB8AC3E}">
        <p14:creationId xmlns:p14="http://schemas.microsoft.com/office/powerpoint/2010/main" val="2084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Dynamic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internal work queue to give a chunk-sized block of loop iterations to each thread.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thread is finished, it retrieves the next block of loop iterations from the top of the work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default, the chunk size is 1. </a:t>
            </a:r>
            <a:endParaRPr lang="en-US" dirty="0" smtClean="0"/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</a:t>
            </a:r>
            <a:r>
              <a:rPr lang="en-US" dirty="0" smtClean="0"/>
              <a:t>schedule(dynamic, chunk-sized) </a:t>
            </a:r>
            <a:r>
              <a:rPr lang="en-US" dirty="0" err="1"/>
              <a:t>num_threads</a:t>
            </a:r>
            <a:r>
              <a:rPr lang="en-US" dirty="0"/>
              <a:t>(THREADS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Takes about .53 sec on </a:t>
            </a:r>
            <a:r>
              <a:rPr lang="en-US" dirty="0" err="1" smtClean="0"/>
              <a:t>fishercat</a:t>
            </a:r>
            <a:r>
              <a:rPr lang="en-US" dirty="0" smtClean="0"/>
              <a:t> for 8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Dynamic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2494642"/>
            <a:ext cx="5101771" cy="3490685"/>
          </a:xfrm>
        </p:spPr>
      </p:pic>
    </p:spTree>
    <p:extLst>
      <p:ext uri="{BB962C8B-B14F-4D97-AF65-F5344CB8AC3E}">
        <p14:creationId xmlns:p14="http://schemas.microsoft.com/office/powerpoint/2010/main" val="10683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http://cs.umw.edu/~</a:t>
            </a:r>
            <a:r>
              <a:rPr lang="en-US" dirty="0" smtClean="0">
                <a:hlinkClick r:id="rId2"/>
              </a:rPr>
              <a:t>finlayson/class/fall16/cpsc425/notes/12-scheduling.html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people.sc.fsu.edu</a:t>
            </a:r>
            <a:r>
              <a:rPr lang="en-US" dirty="0"/>
              <a:t>/~</a:t>
            </a:r>
            <a:r>
              <a:rPr lang="en-US" dirty="0" err="1"/>
              <a:t>jburkardt</a:t>
            </a:r>
            <a:r>
              <a:rPr lang="en-US" dirty="0"/>
              <a:t>/</a:t>
            </a:r>
            <a:r>
              <a:rPr lang="en-US" dirty="0" err="1"/>
              <a:t>c_src</a:t>
            </a:r>
            <a:r>
              <a:rPr lang="en-US" dirty="0"/>
              <a:t>/</a:t>
            </a:r>
            <a:r>
              <a:rPr lang="en-US" dirty="0" err="1"/>
              <a:t>schedule_openmp</a:t>
            </a:r>
            <a:r>
              <a:rPr lang="en-US" dirty="0"/>
              <a:t>/</a:t>
            </a:r>
            <a:r>
              <a:rPr lang="en-US" dirty="0" err="1"/>
              <a:t>schedule_openmp.html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4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786</TotalTime>
  <Words>200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Open MP Schedules</vt:lpstr>
      <vt:lpstr>What is open MP schedule</vt:lpstr>
      <vt:lpstr>The Static schedule</vt:lpstr>
      <vt:lpstr>The Static schedule</vt:lpstr>
      <vt:lpstr>The Dynamic schedule</vt:lpstr>
      <vt:lpstr>The Dynamic schedule</vt:lpstr>
      <vt:lpstr>Reference page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MP Schedules</dc:title>
  <dc:creator>Anhhong Nguyen</dc:creator>
  <cp:lastModifiedBy>Anhhong Nguyen</cp:lastModifiedBy>
  <cp:revision>13</cp:revision>
  <dcterms:created xsi:type="dcterms:W3CDTF">2017-03-29T17:27:03Z</dcterms:created>
  <dcterms:modified xsi:type="dcterms:W3CDTF">2017-05-04T02:24:54Z</dcterms:modified>
</cp:coreProperties>
</file>