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93" r:id="rId3"/>
    <p:sldId id="297" r:id="rId4"/>
    <p:sldId id="298" r:id="rId5"/>
    <p:sldId id="296" r:id="rId6"/>
    <p:sldId id="295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808" autoAdjust="0"/>
  </p:normalViewPr>
  <p:slideViewPr>
    <p:cSldViewPr>
      <p:cViewPr varScale="1">
        <p:scale>
          <a:sx n="87" d="100"/>
          <a:sy n="87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Градински мебели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Елизабет Великова •   КИТ-ФМИ-СУ   •   2022</a:t>
            </a:r>
            <a:endParaRPr lang="en-US" sz="1600" spc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E959D-1395-178E-B300-EFF139091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70035"/>
            <a:ext cx="4724400" cy="3151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Градински мебели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Навън времето става по-студено с всеки изминал ден. На нас започва да ни липсва лятото все повече и повече.</a:t>
            </a:r>
          </a:p>
          <a:p>
            <a:endParaRPr lang="bg-BG" sz="320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  <a:p>
            <a:endParaRPr lang="en-US" sz="320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Dreaming About Summer">
            <a:extLst>
              <a:ext uri="{FF2B5EF4-FFF2-40B4-BE49-F238E27FC236}">
                <a16:creationId xmlns:a16="http://schemas.microsoft.com/office/drawing/2014/main" id="{C9811958-3226-E85F-1FC4-3787443E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Градински мебели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Затова и вашата задача е да ни „сгреете“ като създадете предмет, с който свързваме летните топли дни.</a:t>
            </a:r>
          </a:p>
        </p:txBody>
      </p:sp>
      <p:pic>
        <p:nvPicPr>
          <p:cNvPr id="1026" name="Picture 2" descr="116 Garden Party People Illustrations &amp; Clip Art - iStock">
            <a:extLst>
              <a:ext uri="{FF2B5EF4-FFF2-40B4-BE49-F238E27FC236}">
                <a16:creationId xmlns:a16="http://schemas.microsoft.com/office/drawing/2014/main" id="{D6E1206A-EB16-95A4-86AB-E254874CE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25962"/>
            <a:ext cx="4000500" cy="29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06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Градински мебели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5105400"/>
          </a:xfrm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- </a:t>
            </a:r>
            <a:r>
              <a:rPr lang="bg-BG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Оставаме креативността за вас, като предметите, които трябва да пресъздадете са на следващия слайд и са според групата ви! </a:t>
            </a:r>
            <a:r>
              <a:rPr lang="bg-BG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60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sz="260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- </a:t>
            </a:r>
            <a:r>
              <a:rPr lang="ru-RU" sz="260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Използвайте</a:t>
            </a:r>
            <a:r>
              <a:rPr lang="ru-RU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ru-RU" sz="260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удобството</a:t>
            </a:r>
            <a:r>
              <a:rPr lang="ru-RU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на </a:t>
            </a:r>
            <a:r>
              <a:rPr lang="ru-RU" sz="260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конструктивната</a:t>
            </a:r>
            <a:r>
              <a:rPr lang="ru-RU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геометрия (CSG), чрез </a:t>
            </a:r>
            <a:r>
              <a:rPr lang="ru-RU" sz="260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тази</a:t>
            </a:r>
            <a:r>
              <a:rPr lang="ru-RU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библиотека </a:t>
            </a:r>
            <a:r>
              <a:rPr lang="ru-RU" sz="260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създайте</a:t>
            </a:r>
            <a:r>
              <a:rPr lang="ru-RU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bg-BG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предмета</a:t>
            </a:r>
            <a:r>
              <a:rPr lang="ru-RU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. </a:t>
            </a:r>
            <a:r>
              <a:rPr lang="ru-RU" sz="260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Използването</a:t>
            </a:r>
            <a:r>
              <a:rPr lang="ru-RU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на CSG е </a:t>
            </a:r>
            <a:r>
              <a:rPr lang="ru-RU" sz="260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задължителен</a:t>
            </a:r>
            <a:r>
              <a:rPr lang="ru-RU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компонент от </a:t>
            </a:r>
            <a:r>
              <a:rPr lang="ru-RU" sz="260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условието</a:t>
            </a:r>
            <a:r>
              <a:rPr lang="ru-RU" sz="26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.</a:t>
            </a:r>
            <a:endParaRPr lang="en-US" sz="260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15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95">
            <a:extLst>
              <a:ext uri="{FF2B5EF4-FFF2-40B4-BE49-F238E27FC236}">
                <a16:creationId xmlns:a16="http://schemas.microsoft.com/office/drawing/2014/main" id="{13493E63-CF43-4E72-99ED-BC5D607CD1CB}"/>
              </a:ext>
            </a:extLst>
          </p:cNvPr>
          <p:cNvSpPr txBox="1"/>
          <p:nvPr/>
        </p:nvSpPr>
        <p:spPr>
          <a:xfrm>
            <a:off x="849124" y="363305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b="1" u="sng" dirty="0">
                <a:solidFill>
                  <a:schemeClr val="accent1"/>
                </a:solidFill>
              </a:rPr>
              <a:t>Група 1</a:t>
            </a:r>
          </a:p>
          <a:p>
            <a:pPr algn="ctr"/>
            <a:endParaRPr lang="bg-BG" dirty="0">
              <a:solidFill>
                <a:schemeClr val="accent1"/>
              </a:solidFill>
            </a:endParaRPr>
          </a:p>
          <a:p>
            <a:pPr algn="ctr"/>
            <a:r>
              <a:rPr lang="bg-B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Люлка</a:t>
            </a:r>
          </a:p>
        </p:txBody>
      </p:sp>
      <p:sp>
        <p:nvSpPr>
          <p:cNvPr id="14" name="TextBox 96">
            <a:extLst>
              <a:ext uri="{FF2B5EF4-FFF2-40B4-BE49-F238E27FC236}">
                <a16:creationId xmlns:a16="http://schemas.microsoft.com/office/drawing/2014/main" id="{577C9475-3513-468E-95F6-DD24CF228EC9}"/>
              </a:ext>
            </a:extLst>
          </p:cNvPr>
          <p:cNvSpPr txBox="1"/>
          <p:nvPr/>
        </p:nvSpPr>
        <p:spPr>
          <a:xfrm>
            <a:off x="3566924" y="363305"/>
            <a:ext cx="1976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b="1" u="sng" dirty="0">
                <a:solidFill>
                  <a:schemeClr val="accent1"/>
                </a:solidFill>
              </a:rPr>
              <a:t>Група 2</a:t>
            </a:r>
          </a:p>
          <a:p>
            <a:pPr algn="ctr"/>
            <a:endParaRPr lang="bg-BG" dirty="0">
              <a:solidFill>
                <a:schemeClr val="accent1"/>
              </a:solidFill>
            </a:endParaRPr>
          </a:p>
          <a:p>
            <a:pPr algn="ctr"/>
            <a:r>
              <a:rPr lang="bg-B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Фонтан / Басейн</a:t>
            </a:r>
          </a:p>
        </p:txBody>
      </p:sp>
      <p:sp>
        <p:nvSpPr>
          <p:cNvPr id="15" name="TextBox 97">
            <a:extLst>
              <a:ext uri="{FF2B5EF4-FFF2-40B4-BE49-F238E27FC236}">
                <a16:creationId xmlns:a16="http://schemas.microsoft.com/office/drawing/2014/main" id="{646FBCA2-1452-4903-A209-983565E8857C}"/>
              </a:ext>
            </a:extLst>
          </p:cNvPr>
          <p:cNvSpPr txBox="1"/>
          <p:nvPr/>
        </p:nvSpPr>
        <p:spPr>
          <a:xfrm>
            <a:off x="7143244" y="351333"/>
            <a:ext cx="12387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b="1" u="sng" dirty="0">
                <a:solidFill>
                  <a:schemeClr val="accent1"/>
                </a:solidFill>
              </a:rPr>
              <a:t>Група 3</a:t>
            </a:r>
          </a:p>
          <a:p>
            <a:pPr algn="ctr"/>
            <a:endParaRPr lang="bg-BG" sz="2000" b="1" u="sng" dirty="0">
              <a:solidFill>
                <a:schemeClr val="accent1"/>
              </a:solidFill>
            </a:endParaRPr>
          </a:p>
          <a:p>
            <a:pPr algn="ctr"/>
            <a:r>
              <a:rPr lang="bg-B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Градинска</a:t>
            </a:r>
          </a:p>
          <a:p>
            <a:pPr algn="ctr"/>
            <a:r>
              <a:rPr lang="bg-B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косачка</a:t>
            </a:r>
          </a:p>
        </p:txBody>
      </p:sp>
      <p:sp>
        <p:nvSpPr>
          <p:cNvPr id="16" name="TextBox 98">
            <a:extLst>
              <a:ext uri="{FF2B5EF4-FFF2-40B4-BE49-F238E27FC236}">
                <a16:creationId xmlns:a16="http://schemas.microsoft.com/office/drawing/2014/main" id="{B231DC98-8E62-4A63-B307-7F922DF0E5A6}"/>
              </a:ext>
            </a:extLst>
          </p:cNvPr>
          <p:cNvSpPr txBox="1"/>
          <p:nvPr/>
        </p:nvSpPr>
        <p:spPr>
          <a:xfrm>
            <a:off x="417324" y="2285773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b="1" u="sng" dirty="0">
                <a:solidFill>
                  <a:schemeClr val="accent1"/>
                </a:solidFill>
              </a:rPr>
              <a:t>Група 4</a:t>
            </a:r>
          </a:p>
          <a:p>
            <a:pPr algn="ctr"/>
            <a:endParaRPr lang="bg-BG" dirty="0">
              <a:solidFill>
                <a:schemeClr val="accent1"/>
              </a:solidFill>
            </a:endParaRPr>
          </a:p>
          <a:p>
            <a:pPr algn="ctr"/>
            <a:r>
              <a:rPr lang="bg-B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Барбекю / Грил</a:t>
            </a:r>
          </a:p>
        </p:txBody>
      </p:sp>
      <p:sp>
        <p:nvSpPr>
          <p:cNvPr id="17" name="TextBox 99">
            <a:extLst>
              <a:ext uri="{FF2B5EF4-FFF2-40B4-BE49-F238E27FC236}">
                <a16:creationId xmlns:a16="http://schemas.microsoft.com/office/drawing/2014/main" id="{D17FBEF7-69D6-44ED-B6A8-F34D2FCA195C}"/>
              </a:ext>
            </a:extLst>
          </p:cNvPr>
          <p:cNvSpPr txBox="1"/>
          <p:nvPr/>
        </p:nvSpPr>
        <p:spPr>
          <a:xfrm>
            <a:off x="3411984" y="228577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b="1" u="sng" dirty="0">
                <a:solidFill>
                  <a:schemeClr val="accent1"/>
                </a:solidFill>
              </a:rPr>
              <a:t>Група 5</a:t>
            </a:r>
          </a:p>
          <a:p>
            <a:pPr algn="ctr"/>
            <a:endParaRPr lang="bg-BG" dirty="0">
              <a:solidFill>
                <a:schemeClr val="accent1"/>
              </a:solidFill>
            </a:endParaRPr>
          </a:p>
          <a:p>
            <a:pPr algn="ctr"/>
            <a:r>
              <a:rPr lang="bg-B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Шезлонг с чадър</a:t>
            </a:r>
          </a:p>
        </p:txBody>
      </p:sp>
      <p:sp>
        <p:nvSpPr>
          <p:cNvPr id="18" name="TextBox 100">
            <a:extLst>
              <a:ext uri="{FF2B5EF4-FFF2-40B4-BE49-F238E27FC236}">
                <a16:creationId xmlns:a16="http://schemas.microsoft.com/office/drawing/2014/main" id="{AFAF303D-1021-4370-8009-90E9F85693D8}"/>
              </a:ext>
            </a:extLst>
          </p:cNvPr>
          <p:cNvSpPr txBox="1"/>
          <p:nvPr/>
        </p:nvSpPr>
        <p:spPr>
          <a:xfrm>
            <a:off x="7143244" y="2291635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b="1" u="sng" dirty="0">
                <a:solidFill>
                  <a:schemeClr val="accent1"/>
                </a:solidFill>
              </a:rPr>
              <a:t>Група 6</a:t>
            </a:r>
          </a:p>
          <a:p>
            <a:pPr algn="ctr"/>
            <a:endParaRPr lang="bg-BG" dirty="0">
              <a:solidFill>
                <a:schemeClr val="accent1"/>
              </a:solidFill>
            </a:endParaRPr>
          </a:p>
          <a:p>
            <a:pPr algn="ctr"/>
            <a:r>
              <a:rPr lang="bg-B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Хамак</a:t>
            </a:r>
          </a:p>
        </p:txBody>
      </p:sp>
      <p:sp>
        <p:nvSpPr>
          <p:cNvPr id="19" name="TextBox 101">
            <a:extLst>
              <a:ext uri="{FF2B5EF4-FFF2-40B4-BE49-F238E27FC236}">
                <a16:creationId xmlns:a16="http://schemas.microsoft.com/office/drawing/2014/main" id="{573E3843-A078-47CA-8D84-BCBB1920A03C}"/>
              </a:ext>
            </a:extLst>
          </p:cNvPr>
          <p:cNvSpPr txBox="1"/>
          <p:nvPr/>
        </p:nvSpPr>
        <p:spPr>
          <a:xfrm>
            <a:off x="255779" y="4232537"/>
            <a:ext cx="24561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b="1" u="sng" dirty="0">
                <a:solidFill>
                  <a:schemeClr val="accent1"/>
                </a:solidFill>
              </a:rPr>
              <a:t>Група 7</a:t>
            </a:r>
          </a:p>
          <a:p>
            <a:pPr algn="ctr"/>
            <a:endParaRPr lang="bg-BG" dirty="0">
              <a:solidFill>
                <a:schemeClr val="accent1"/>
              </a:solidFill>
            </a:endParaRPr>
          </a:p>
          <a:p>
            <a:pPr algn="ctr"/>
            <a:r>
              <a:rPr lang="ru-RU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Градинска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лейка и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градинска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лопатка</a:t>
            </a:r>
          </a:p>
          <a:p>
            <a:pPr algn="ctr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20" name="TextBox 102">
            <a:extLst>
              <a:ext uri="{FF2B5EF4-FFF2-40B4-BE49-F238E27FC236}">
                <a16:creationId xmlns:a16="http://schemas.microsoft.com/office/drawing/2014/main" id="{24ABE658-3E91-49E1-BE76-BAD07450A269}"/>
              </a:ext>
            </a:extLst>
          </p:cNvPr>
          <p:cNvSpPr txBox="1"/>
          <p:nvPr/>
        </p:nvSpPr>
        <p:spPr>
          <a:xfrm>
            <a:off x="3594673" y="4232537"/>
            <a:ext cx="1920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b="1" u="sng" dirty="0">
                <a:solidFill>
                  <a:schemeClr val="accent1"/>
                </a:solidFill>
              </a:rPr>
              <a:t>Група 8</a:t>
            </a:r>
          </a:p>
          <a:p>
            <a:pPr algn="ctr"/>
            <a:endParaRPr lang="bg-BG" dirty="0">
              <a:solidFill>
                <a:schemeClr val="accent1"/>
              </a:solidFill>
            </a:endParaRPr>
          </a:p>
          <a:p>
            <a:pPr algn="ctr"/>
            <a:r>
              <a:rPr lang="bg-B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Навес / шатра</a:t>
            </a:r>
          </a:p>
        </p:txBody>
      </p:sp>
      <p:sp>
        <p:nvSpPr>
          <p:cNvPr id="21" name="TextBox 103">
            <a:extLst>
              <a:ext uri="{FF2B5EF4-FFF2-40B4-BE49-F238E27FC236}">
                <a16:creationId xmlns:a16="http://schemas.microsoft.com/office/drawing/2014/main" id="{6AB5F332-0925-4E99-B2E7-A017690ABA3C}"/>
              </a:ext>
            </a:extLst>
          </p:cNvPr>
          <p:cNvSpPr txBox="1"/>
          <p:nvPr/>
        </p:nvSpPr>
        <p:spPr>
          <a:xfrm>
            <a:off x="6564887" y="4232537"/>
            <a:ext cx="22743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b="1" u="sng" dirty="0">
                <a:solidFill>
                  <a:schemeClr val="accent1"/>
                </a:solidFill>
              </a:rPr>
              <a:t>Магистри</a:t>
            </a:r>
          </a:p>
          <a:p>
            <a:pPr algn="ctr"/>
            <a:endParaRPr lang="bg-BG" b="1" u="sng" dirty="0">
              <a:solidFill>
                <a:schemeClr val="accent1"/>
              </a:solidFill>
            </a:endParaRPr>
          </a:p>
          <a:p>
            <a:pPr algn="ctr"/>
            <a:r>
              <a:rPr lang="bg-B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дръвчета и </a:t>
            </a:r>
            <a:r>
              <a:rPr lang="bg-BG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оградка</a:t>
            </a:r>
            <a:r>
              <a:rPr lang="bg-B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между тях</a:t>
            </a:r>
          </a:p>
        </p:txBody>
      </p:sp>
    </p:spTree>
    <p:extLst>
      <p:ext uri="{BB962C8B-B14F-4D97-AF65-F5344CB8AC3E}">
        <p14:creationId xmlns:p14="http://schemas.microsoft.com/office/powerpoint/2010/main" val="209859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a0</a:t>
            </a:r>
            <a:r>
              <a:rPr lang="bg-BG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07.11.2022</a:t>
            </a:r>
          </a:p>
          <a:p>
            <a:pPr lvl="1"/>
            <a:r>
              <a:rPr lang="bg-BG" dirty="0"/>
              <a:t>до 23:59 на </a:t>
            </a:r>
            <a:r>
              <a:rPr lang="bg-BG" dirty="0">
                <a:solidFill>
                  <a:srgbClr val="FF0000"/>
                </a:solidFill>
              </a:rPr>
              <a:t>13.11.2022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(4:3)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Градински мебели</vt:lpstr>
      <vt:lpstr>Градински мебели</vt:lpstr>
      <vt:lpstr>Градински мебели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2022-10-25T17:33:01Z</dcterms:modified>
</cp:coreProperties>
</file>