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93" r:id="rId3"/>
    <p:sldId id="297" r:id="rId4"/>
    <p:sldId id="296" r:id="rId5"/>
    <p:sldId id="295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74" d="100"/>
          <a:sy n="74" d="100"/>
        </p:scale>
        <p:origin x="58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05-Oct-22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ndomlists.com/random-color?qty=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Задача на асистента </a:t>
            </a:r>
            <a:r>
              <a:rPr lang="en-US" dirty="0"/>
              <a:t>A0</a:t>
            </a:r>
            <a:r>
              <a:rPr lang="bg-BG" dirty="0"/>
              <a:t>2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 err="1"/>
              <a:t>Стиви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E77F-7B0B-4375-ABAB-747A8D49C812}"/>
              </a:ext>
            </a:extLst>
          </p:cNvPr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</a:t>
            </a:r>
            <a:r>
              <a:rPr lang="bg-BG" sz="1600" spc="0" dirty="0" err="1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Павла</a:t>
            </a:r>
            <a:r>
              <a:rPr lang="bg-BG" sz="1600" spc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Манова 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•   КИТ-ФМИ-СУ   •   2022</a:t>
            </a:r>
            <a:endParaRPr lang="en-US" sz="1600" spc="0" dirty="0"/>
          </a:p>
        </p:txBody>
      </p:sp>
      <p:pic>
        <p:nvPicPr>
          <p:cNvPr id="3" name="Picture 2" descr="A picture containing toy&#10;&#10;Description automatically generated">
            <a:extLst>
              <a:ext uri="{FF2B5EF4-FFF2-40B4-BE49-F238E27FC236}">
                <a16:creationId xmlns:a16="http://schemas.microsoft.com/office/drawing/2014/main" id="{3B236074-D9DA-68CA-4CB8-F2572A96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485901"/>
            <a:ext cx="21336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Разчленен </a:t>
            </a:r>
            <a:r>
              <a:rPr lang="bg-BG" dirty="0" err="1"/>
              <a:t>Стиви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Задачата ви е да направите човече, като вземете за пример тези от играта </a:t>
            </a:r>
            <a:r>
              <a:rPr lang="en-US" dirty="0"/>
              <a:t>Minecraft. </a:t>
            </a:r>
            <a:r>
              <a:rPr lang="bg-BG" dirty="0"/>
              <a:t>Задължителните елементи по човечето са </a:t>
            </a:r>
            <a:endParaRPr lang="en-US" dirty="0"/>
          </a:p>
          <a:p>
            <a:pPr lvl="1"/>
            <a:r>
              <a:rPr lang="bg-BG" dirty="0"/>
              <a:t>Глава</a:t>
            </a:r>
          </a:p>
          <a:p>
            <a:pPr lvl="1"/>
            <a:r>
              <a:rPr lang="bg-BG" dirty="0"/>
              <a:t>Торс</a:t>
            </a:r>
          </a:p>
          <a:p>
            <a:pPr lvl="1"/>
            <a:r>
              <a:rPr lang="bg-BG" dirty="0"/>
              <a:t>Две ръце</a:t>
            </a:r>
          </a:p>
          <a:p>
            <a:pPr lvl="1"/>
            <a:r>
              <a:rPr lang="bg-BG" dirty="0"/>
              <a:t>Два крака </a:t>
            </a:r>
          </a:p>
          <a:p>
            <a:pPr lvl="1"/>
            <a:r>
              <a:rPr lang="bg-BG" dirty="0"/>
              <a:t>Блуза</a:t>
            </a:r>
          </a:p>
          <a:p>
            <a:pPr lvl="1"/>
            <a:r>
              <a:rPr lang="bg-BG" dirty="0"/>
              <a:t>Панталони</a:t>
            </a:r>
          </a:p>
          <a:p>
            <a:pPr lvl="1"/>
            <a:r>
              <a:rPr lang="bg-BG" dirty="0"/>
              <a:t>Обувки</a:t>
            </a:r>
          </a:p>
        </p:txBody>
      </p:sp>
      <p:pic>
        <p:nvPicPr>
          <p:cNvPr id="6" name="Picture 5" descr="A close-up of a toy&#10;&#10;Description automatically generated with low confidence">
            <a:extLst>
              <a:ext uri="{FF2B5EF4-FFF2-40B4-BE49-F238E27FC236}">
                <a16:creationId xmlns:a16="http://schemas.microsoft.com/office/drawing/2014/main" id="{6EC6C990-A316-4F49-D731-289B93D0CF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280" y="33528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9545-781C-A907-A241-1C30545C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Сглобен </a:t>
            </a:r>
            <a:r>
              <a:rPr lang="bg-BG" dirty="0" err="1"/>
              <a:t>Стиви</a:t>
            </a:r>
            <a:endParaRPr lang="bg-BG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35196FA-6F36-9080-45C0-CB538C581E48}"/>
              </a:ext>
            </a:extLst>
          </p:cNvPr>
          <p:cNvSpPr txBox="1">
            <a:spLocks/>
          </p:cNvSpPr>
          <p:nvPr/>
        </p:nvSpPr>
        <p:spPr>
          <a:xfrm>
            <a:off x="838200" y="1600200"/>
            <a:ext cx="8229600" cy="655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Незадължителни елементи</a:t>
            </a:r>
            <a:endParaRPr lang="en-US" dirty="0"/>
          </a:p>
          <a:p>
            <a:pPr lvl="1">
              <a:tabLst>
                <a:tab pos="3657600" algn="l"/>
              </a:tabLst>
            </a:pPr>
            <a:r>
              <a:rPr lang="bg-BG" dirty="0"/>
              <a:t>Уши	– Уста</a:t>
            </a:r>
          </a:p>
          <a:p>
            <a:pPr lvl="1">
              <a:tabLst>
                <a:tab pos="3657600" algn="l"/>
              </a:tabLst>
            </a:pPr>
            <a:r>
              <a:rPr lang="bg-BG" dirty="0"/>
              <a:t>Очи	– Шапка</a:t>
            </a:r>
          </a:p>
          <a:p>
            <a:pPr lvl="1">
              <a:tabLst>
                <a:tab pos="3657600" algn="l"/>
              </a:tabLst>
            </a:pPr>
            <a:r>
              <a:rPr lang="bg-BG" dirty="0"/>
              <a:t>Нос	– Каквото още се сетите</a:t>
            </a:r>
          </a:p>
          <a:p>
            <a:pPr lvl="1"/>
            <a:endParaRPr lang="bg-BG" dirty="0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33656CEC-D838-A9AB-8DE4-1E771BFC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14" y="4038600"/>
            <a:ext cx="4747172" cy="27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6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F360-9082-0D67-5A13-95D859A5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Мултивселенен</a:t>
            </a:r>
            <a:r>
              <a:rPr lang="bg-BG" dirty="0"/>
              <a:t> </a:t>
            </a:r>
            <a:r>
              <a:rPr lang="bg-BG" dirty="0" err="1"/>
              <a:t>Стиви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B28B-46DA-1DF1-7C3B-02BCA536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да е модерен вашият </a:t>
            </a:r>
            <a:r>
              <a:rPr lang="bg-BG" dirty="0" err="1"/>
              <a:t>Стиви</a:t>
            </a:r>
            <a:r>
              <a:rPr lang="bg-BG" dirty="0"/>
              <a:t>, ще му направите различен цвят кожа, блуза, панталони и обувки, които ще си генерирате от </a:t>
            </a:r>
            <a:r>
              <a:rPr lang="bg-BG" dirty="0">
                <a:hlinkClick r:id="rId2"/>
              </a:rPr>
              <a:t>този сайт</a:t>
            </a:r>
            <a:r>
              <a:rPr lang="bg-BG" dirty="0"/>
              <a:t> – не се притеснявайте, ако </a:t>
            </a:r>
            <a:r>
              <a:rPr lang="bg-BG" dirty="0" err="1"/>
              <a:t>Стиви</a:t>
            </a:r>
            <a:r>
              <a:rPr lang="bg-BG" dirty="0"/>
              <a:t> се окаже зелена русалка или червен марсианец.</a:t>
            </a:r>
          </a:p>
        </p:txBody>
      </p:sp>
    </p:spTree>
    <p:extLst>
      <p:ext uri="{BB962C8B-B14F-4D97-AF65-F5344CB8AC3E}">
        <p14:creationId xmlns:p14="http://schemas.microsoft.com/office/powerpoint/2010/main" val="235517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</a:t>
            </a:r>
            <a:endParaRPr lang="en-US" dirty="0"/>
          </a:p>
          <a:p>
            <a:pPr lvl="1"/>
            <a:r>
              <a:rPr lang="bg-BG" dirty="0"/>
              <a:t>Решението е файл с име </a:t>
            </a:r>
            <a:r>
              <a:rPr lang="en-US" dirty="0">
                <a:solidFill>
                  <a:srgbClr val="FF0000"/>
                </a:solidFill>
              </a:rPr>
              <a:t>a02-</a:t>
            </a:r>
            <a:r>
              <a:rPr lang="en-US" i="1" dirty="0">
                <a:solidFill>
                  <a:srgbClr val="FF0000"/>
                </a:solidFill>
              </a:rPr>
              <a:t>nnnnn</a:t>
            </a:r>
            <a:r>
              <a:rPr lang="en-US" dirty="0">
                <a:solidFill>
                  <a:srgbClr val="FF0000"/>
                </a:solidFill>
              </a:rPr>
              <a:t>.html</a:t>
            </a:r>
            <a:r>
              <a:rPr lang="en-US" dirty="0"/>
              <a:t>, </a:t>
            </a:r>
            <a:r>
              <a:rPr lang="bg-BG" dirty="0"/>
              <a:t>където </a:t>
            </a:r>
            <a:r>
              <a:rPr lang="en-US" i="1" dirty="0" err="1">
                <a:solidFill>
                  <a:srgbClr val="FF0000"/>
                </a:solidFill>
              </a:rPr>
              <a:t>nnnnn</a:t>
            </a:r>
            <a:r>
              <a:rPr lang="bg-BG" dirty="0"/>
              <a:t> е факултетният номер</a:t>
            </a:r>
          </a:p>
          <a:p>
            <a:pPr lvl="1"/>
            <a:r>
              <a:rPr lang="bg-BG" dirty="0"/>
              <a:t>Предава се през Мудъл</a:t>
            </a:r>
          </a:p>
          <a:p>
            <a:r>
              <a:rPr lang="bg-BG" dirty="0"/>
              <a:t>Срок</a:t>
            </a:r>
            <a:endParaRPr lang="en-US" dirty="0"/>
          </a:p>
          <a:p>
            <a:pPr lvl="1"/>
            <a:r>
              <a:rPr lang="bg-BG" dirty="0"/>
              <a:t>от 00:00 на 1</a:t>
            </a:r>
            <a:r>
              <a:rPr lang="en-US" dirty="0"/>
              <a:t>7</a:t>
            </a:r>
            <a:r>
              <a:rPr lang="bg-BG" dirty="0"/>
              <a:t>.10.2022</a:t>
            </a:r>
          </a:p>
          <a:p>
            <a:pPr lvl="1"/>
            <a:r>
              <a:rPr lang="bg-BG" dirty="0"/>
              <a:t>до 23:59 на </a:t>
            </a:r>
            <a:r>
              <a:rPr lang="en-US" dirty="0">
                <a:solidFill>
                  <a:srgbClr val="FF0000"/>
                </a:solidFill>
              </a:rPr>
              <a:t>23</a:t>
            </a:r>
            <a:r>
              <a:rPr lang="bg-BG" dirty="0">
                <a:solidFill>
                  <a:srgbClr val="FF0000"/>
                </a:solidFill>
              </a:rPr>
              <a:t>.10.2022</a:t>
            </a:r>
          </a:p>
        </p:txBody>
      </p:sp>
    </p:spTree>
    <p:extLst>
      <p:ext uri="{BB962C8B-B14F-4D97-AF65-F5344CB8AC3E}">
        <p14:creationId xmlns:p14="http://schemas.microsoft.com/office/powerpoint/2010/main" val="3961286018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Успех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Разчленен Стиви</vt:lpstr>
      <vt:lpstr>Сглобен Стиви</vt:lpstr>
      <vt:lpstr>Мултивселенен Стиви</vt:lpstr>
      <vt:lpstr>PowerPoint Presentation</vt:lpstr>
      <vt:lpstr>Успех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2022-10-05T09:56:32Z</dcterms:modified>
</cp:coreProperties>
</file>