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88" r:id="rId4"/>
    <p:sldId id="274" r:id="rId5"/>
    <p:sldId id="275" r:id="rId6"/>
    <p:sldId id="276" r:id="rId7"/>
    <p:sldId id="282" r:id="rId8"/>
    <p:sldId id="283" r:id="rId9"/>
    <p:sldId id="286" r:id="rId10"/>
    <p:sldId id="287" r:id="rId11"/>
    <p:sldId id="289" r:id="rId12"/>
    <p:sldId id="290" r:id="rId13"/>
    <p:sldId id="291" r:id="rId14"/>
    <p:sldId id="29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13-Jul-21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13-Jul-21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Базисни обекти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16816-96F2-4F90-B19E-600EA8B1CB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7035EF-BE22-45F2-863A-CFACBD1390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769E3-F8F2-44CB-B23F-3DCC5E71AF5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208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0EDFE2-A7DC-4A13-B559-A93F67EC8B6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7EFC41-B1AB-4C37-90D1-80A54D54C1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D0D797-6381-490A-BC6C-933E3C6DC07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208" y="47244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8233B-5C00-4964-854A-AA56D6B621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Повърхност на вълни</a:t>
            </a:r>
            <a:endParaRPr lang="ru-RU" dirty="0"/>
          </a:p>
          <a:p>
            <a:pPr lvl="1"/>
            <a:r>
              <a:rPr lang="bg-BG" dirty="0"/>
              <a:t>Използвайте класа </a:t>
            </a:r>
            <a:r>
              <a:rPr lang="en-US" dirty="0" err="1">
                <a:solidFill>
                  <a:schemeClr val="tx1"/>
                </a:solidFill>
              </a:rPr>
              <a:t>ParametricGeometry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Той създава параметрична повърхност</a:t>
            </a:r>
          </a:p>
          <a:p>
            <a:pPr lvl="1"/>
            <a:r>
              <a:rPr lang="bg-BG" dirty="0"/>
              <a:t>Началният пример е</a:t>
            </a:r>
            <a:r>
              <a:rPr lang="en-US" dirty="0"/>
              <a:t> …</a:t>
            </a:r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Подравняване (отдолу) на обекти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067DE-6788-4DF2-96E0-1ADC54FDDB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S03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Реотан</a:t>
            </a:r>
            <a:endParaRPr lang="ru-RU" dirty="0"/>
          </a:p>
          <a:p>
            <a:pPr lvl="1"/>
            <a:r>
              <a:rPr lang="bg-BG" dirty="0"/>
              <a:t>Направете реотан под 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на тор</a:t>
            </a:r>
          </a:p>
          <a:p>
            <a:pPr lvl="1"/>
            <a:r>
              <a:rPr lang="bg-BG" dirty="0"/>
              <a:t>Тръбата на реотана да е спираловидна</a:t>
            </a:r>
          </a:p>
          <a:p>
            <a:pPr lvl="1"/>
            <a:r>
              <a:rPr lang="bg-BG" dirty="0"/>
              <a:t>И без да надниквате в решението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има и по-трудни задачи, които да забавят тези, които се справят бързо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F8C20-2861-45C9-A06C-FA0B65DC5C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Геометрични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Голямо разнообразие</a:t>
            </a:r>
          </a:p>
          <a:p>
            <a:pPr lvl="1"/>
            <a:r>
              <a:rPr lang="bg-BG" dirty="0"/>
              <a:t>Базови обекти (примитиви)</a:t>
            </a:r>
          </a:p>
          <a:p>
            <a:pPr lvl="1"/>
            <a:r>
              <a:rPr lang="bg-BG" dirty="0"/>
              <a:t>Сложни обекти чрез базови</a:t>
            </a:r>
          </a:p>
          <a:p>
            <a:pPr lvl="1"/>
            <a:r>
              <a:rPr lang="bg-BG" dirty="0"/>
              <a:t>Обекти, получени чрез алгоритъм</a:t>
            </a:r>
          </a:p>
          <a:p>
            <a:r>
              <a:rPr lang="bg-BG" dirty="0"/>
              <a:t>В това упражнение</a:t>
            </a:r>
          </a:p>
          <a:p>
            <a:pPr lvl="1"/>
            <a:r>
              <a:rPr lang="bg-BG" dirty="0"/>
              <a:t>Само някои от базовите обекти</a:t>
            </a:r>
          </a:p>
          <a:p>
            <a:pPr lvl="1"/>
            <a:r>
              <a:rPr lang="bg-BG" dirty="0"/>
              <a:t>От документацията може да се запознаете с останалите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</a:t>
            </a:r>
            <a:r>
              <a:rPr lang="bg-BG"/>
              <a:t>3</a:t>
            </a:r>
            <a:r>
              <a:rPr lang="en-US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Първа сфера</a:t>
            </a:r>
          </a:p>
          <a:p>
            <a:pPr lvl="1"/>
            <a:r>
              <a:rPr lang="bg-BG" dirty="0"/>
              <a:t>Опитайте се да промените примера и вместо куб да се рисува сфера</a:t>
            </a:r>
          </a:p>
          <a:p>
            <a:pPr lvl="1"/>
            <a:r>
              <a:rPr lang="bg-BG" dirty="0"/>
              <a:t>Ако сферата се нарисува ръбеста, направете я гладка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Изследване на параметрите на обект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CB7E2-6B00-4F96-954A-F952F41332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</a:t>
            </a:r>
            <a:r>
              <a:rPr lang="bg-BG"/>
              <a:t>3</a:t>
            </a:r>
            <a:r>
              <a:rPr lang="en-US"/>
              <a:t>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Плажна топка</a:t>
            </a:r>
          </a:p>
          <a:p>
            <a:pPr lvl="1"/>
            <a:r>
              <a:rPr lang="bg-BG" dirty="0"/>
              <a:t>Нарисувайте плажна топка</a:t>
            </a:r>
          </a:p>
          <a:p>
            <a:pPr lvl="1"/>
            <a:r>
              <a:rPr lang="bg-BG" dirty="0"/>
              <a:t>Всяка половина да е от 4 цветни парчета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Създаване на сферични фрагменти чрез </a:t>
            </a:r>
            <a:r>
              <a:rPr lang="en-US" dirty="0" err="1">
                <a:solidFill>
                  <a:schemeClr val="tx1"/>
                </a:solidFill>
              </a:rPr>
              <a:t>SphereGeometry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979252-2A00-48C4-925C-B89F7F16B2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Хапче-капсула</a:t>
            </a:r>
          </a:p>
          <a:p>
            <a:pPr lvl="1"/>
            <a:r>
              <a:rPr lang="bg-BG" dirty="0"/>
              <a:t>Нарисувайте двуцветно хапче-капсула</a:t>
            </a:r>
          </a:p>
          <a:p>
            <a:pPr lvl="1"/>
            <a:r>
              <a:rPr lang="bg-BG" dirty="0"/>
              <a:t>Издължено тяло със заоблени краища</a:t>
            </a:r>
          </a:p>
          <a:p>
            <a:pPr lvl="1"/>
            <a:r>
              <a:rPr lang="bg-BG" dirty="0"/>
              <a:t>Да се върти хапчето, а не сцената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Пакетиране на обекти в един обект (може да пробвате без пакетиране, за да разберете смисъла му (надявам се))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64D0AC-C826-4DA0-99DD-E5979DBC8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Мистериозен обект</a:t>
            </a:r>
          </a:p>
          <a:p>
            <a:pPr lvl="1"/>
            <a:r>
              <a:rPr lang="bg-BG" dirty="0"/>
              <a:t>Разгледайте обекта от следващия слайд</a:t>
            </a:r>
          </a:p>
          <a:p>
            <a:pPr lvl="1"/>
            <a:r>
              <a:rPr lang="bg-BG" dirty="0"/>
              <a:t>Опитайте се да го пресъздадете чрез стандартни обекти на </a:t>
            </a:r>
            <a:r>
              <a:rPr lang="en-US" dirty="0"/>
              <a:t>Three.js</a:t>
            </a:r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познаете елементите на обект по неговата форма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(4:3)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Геометрични обекти</vt:lpstr>
      <vt:lpstr>Задача S03 E01</vt:lpstr>
      <vt:lpstr>PowerPoint Presentation</vt:lpstr>
      <vt:lpstr>Задача S03 E02</vt:lpstr>
      <vt:lpstr>PowerPoint Presentation</vt:lpstr>
      <vt:lpstr>Задача S03 E03</vt:lpstr>
      <vt:lpstr>PowerPoint Presentation</vt:lpstr>
      <vt:lpstr>Задача S03 E04</vt:lpstr>
      <vt:lpstr>PowerPoint Presentation</vt:lpstr>
      <vt:lpstr>Задача S03 E05</vt:lpstr>
      <vt:lpstr>PowerPoint Presentation</vt:lpstr>
      <vt:lpstr>Задача S03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2021-07-13T13:30:16Z</dcterms:modified>
</cp:coreProperties>
</file>