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293" r:id="rId4"/>
    <p:sldId id="298" r:id="rId5"/>
    <p:sldId id="296" r:id="rId6"/>
    <p:sldId id="294" r:id="rId7"/>
    <p:sldId id="29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0066"/>
    <a:srgbClr val="36D649"/>
    <a:srgbClr val="FF0000"/>
    <a:srgbClr val="FFFFFF"/>
    <a:srgbClr val="4A7EBB"/>
    <a:srgbClr val="FF5050"/>
    <a:srgbClr val="0070C0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76" d="100"/>
          <a:sy n="7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Пръстен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</a:t>
            </a:r>
            <a:r>
              <a:rPr lang="bg-BG" sz="1600" spc="0" dirty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600" spc="0" smtClean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Карина Христова 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•   КИТ-ФМИ-СУ   •   2022</a:t>
            </a:r>
            <a:endParaRPr lang="en-US" sz="1600" spc="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099702"/>
            <a:ext cx="3337561" cy="3291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Пръстен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120" y="1669116"/>
            <a:ext cx="8458200" cy="5105400"/>
          </a:xfrm>
        </p:spPr>
        <p:txBody>
          <a:bodyPr>
            <a:normAutofit/>
          </a:bodyPr>
          <a:lstStyle/>
          <a:p>
            <a:pPr lvl="1"/>
            <a:r>
              <a:rPr lang="bg-BG" sz="2800" dirty="0" smtClean="0"/>
              <a:t>В началото на 20-те си години сте и вече сте стари моми и ергени</a:t>
            </a:r>
            <a:r>
              <a:rPr lang="en-US" sz="2800" dirty="0" smtClean="0"/>
              <a:t> </a:t>
            </a:r>
            <a:r>
              <a:rPr lang="bg-BG" sz="2800" dirty="0" smtClean="0"/>
              <a:t>(Е, поне в очите на баба ви и дядо ви). Време ви е да се жените, а не да учите и цял ден да цъкате на компютъра.</a:t>
            </a:r>
            <a:endParaRPr lang="bg-BG" sz="28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36" y="3200400"/>
            <a:ext cx="4267200" cy="436372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" y="4599640"/>
            <a:ext cx="1764030" cy="225836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58946" y="4343400"/>
            <a:ext cx="1676968" cy="2572000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313264" y="3661609"/>
            <a:ext cx="275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Вие в действителност</a:t>
            </a:r>
            <a:endParaRPr lang="en-US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4749800" y="3661609"/>
            <a:ext cx="417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Вие в очите на възрастните ви роднини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7695">
            <a:off x="4062374" y="3776175"/>
            <a:ext cx="1374852" cy="137485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64212" flipH="1">
            <a:off x="2233683" y="3606131"/>
            <a:ext cx="1474538" cy="14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Пръстен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52600"/>
            <a:ext cx="4572000" cy="5105400"/>
          </a:xfrm>
        </p:spPr>
        <p:txBody>
          <a:bodyPr>
            <a:normAutofit/>
          </a:bodyPr>
          <a:lstStyle/>
          <a:p>
            <a:pPr lvl="1"/>
            <a:r>
              <a:rPr lang="bg-BG" sz="2800" dirty="0" smtClean="0"/>
              <a:t>Понеже вашите родители знаят, че с компютъра сте неразделни, а вече нямат търпение да се отърват от вас, възложиха на екипа по ОКГ важна задача.</a:t>
            </a:r>
            <a:endParaRPr lang="en-US" sz="2800" dirty="0" smtClean="0"/>
          </a:p>
          <a:p>
            <a:pPr marL="457200" lvl="1" indent="0">
              <a:buNone/>
            </a:pPr>
            <a:endParaRPr lang="bg-BG" sz="1800" dirty="0" smtClean="0"/>
          </a:p>
          <a:p>
            <a:pPr marL="457200" lvl="1" indent="0">
              <a:buNone/>
            </a:pPr>
            <a:r>
              <a:rPr lang="bg-BG" sz="1800" dirty="0" smtClean="0"/>
              <a:t>(Повече за нея на следващия слайд)</a:t>
            </a:r>
          </a:p>
          <a:p>
            <a:pPr lvl="1"/>
            <a:endParaRPr lang="bg-BG" sz="28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905000"/>
            <a:ext cx="3835775" cy="43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Пръстен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930347"/>
            <a:ext cx="5080000" cy="5105400"/>
          </a:xfrm>
        </p:spPr>
        <p:txBody>
          <a:bodyPr>
            <a:normAutofit/>
          </a:bodyPr>
          <a:lstStyle/>
          <a:p>
            <a:pPr lvl="1"/>
            <a:r>
              <a:rPr lang="bg-BG" sz="2800" dirty="0" smtClean="0"/>
              <a:t>Нашата задача е да ви подготвим за годеж.</a:t>
            </a:r>
          </a:p>
          <a:p>
            <a:pPr lvl="1"/>
            <a:r>
              <a:rPr lang="bg-BG" sz="2800" dirty="0" smtClean="0"/>
              <a:t>Със знанията си от курса досега създайте годежен пръстен за вас или вашата бъдеща годеница. (А може и годеник).</a:t>
            </a:r>
            <a:r>
              <a:rPr lang="en-US" sz="2800" dirty="0" smtClean="0"/>
              <a:t> </a:t>
            </a:r>
            <a:r>
              <a:rPr lang="bg-BG" sz="2800" dirty="0" smtClean="0"/>
              <a:t>Обаче…</a:t>
            </a:r>
          </a:p>
          <a:p>
            <a:pPr lvl="1"/>
            <a:endParaRPr lang="bg-BG" sz="28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1524000"/>
            <a:ext cx="3209164" cy="3962400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5791200" y="5771692"/>
            <a:ext cx="314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Идеалния край на нашата задача според родителите ви.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2442" flipH="1">
            <a:off x="4910396" y="4557031"/>
            <a:ext cx="1761608" cy="17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Пръстен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638"/>
            <a:ext cx="5334000" cy="2819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800" dirty="0" smtClean="0"/>
              <a:t>Поради това и следните неща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800" dirty="0" smtClean="0"/>
              <a:t>Формата и цвета на камъка са различни за всяка група.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800" dirty="0" smtClean="0"/>
              <a:t>Пръстенът трябва да е в отворена кутия.</a:t>
            </a:r>
            <a:endParaRPr lang="bg-BG" sz="2800" dirty="0"/>
          </a:p>
          <a:p>
            <a:pPr marL="457200" lvl="1" indent="0">
              <a:buNone/>
            </a:pPr>
            <a:endParaRPr lang="bg-BG" sz="28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185887" y="1606985"/>
            <a:ext cx="7412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/>
              <a:t>Вашата бъдеща </a:t>
            </a:r>
            <a:r>
              <a:rPr lang="bg-BG" sz="3200" b="1" dirty="0" smtClean="0"/>
              <a:t>половинка е капризна…</a:t>
            </a:r>
            <a:endParaRPr lang="en-US" sz="3200" b="1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46" y="1966297"/>
            <a:ext cx="4084886" cy="3581400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5558457" y="5614621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Ние четейки списъка с капризи на бъдещата ви половинка.</a:t>
            </a:r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44786">
            <a:off x="7824804" y="4959162"/>
            <a:ext cx="1700292" cy="17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979113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5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4972152" y="5761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2881292" y="57747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</a:t>
            </a:r>
            <a:r>
              <a:rPr lang="bg-BG" dirty="0" smtClean="0">
                <a:solidFill>
                  <a:schemeClr val="accent1"/>
                </a:solidFill>
              </a:rPr>
              <a:t>2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7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6874331" y="51903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</a:t>
            </a:r>
            <a:r>
              <a:rPr lang="bg-BG" dirty="0" smtClean="0">
                <a:solidFill>
                  <a:schemeClr val="accent1"/>
                </a:solidFill>
              </a:rPr>
              <a:t>5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9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279239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</a:t>
            </a:r>
            <a:r>
              <a:rPr lang="bg-BG" dirty="0" smtClean="0">
                <a:solidFill>
                  <a:schemeClr val="accent1"/>
                </a:solidFill>
              </a:rPr>
              <a:t>6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1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19" name="AutoShape 2" descr="https://www.jewelryshoppingguide.com/wp-content/uploads/2019/03/list-of-diamond-shapes-1024x422.jpeg"/>
          <p:cNvSpPr>
            <a:spLocks noChangeAspect="1" noChangeArrowheads="1"/>
          </p:cNvSpPr>
          <p:nvPr/>
        </p:nvSpPr>
        <p:spPr bwMode="auto">
          <a:xfrm>
            <a:off x="4033558" y="17858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https://www.jewelryshoppingguide.com/wp-content/uploads/2019/03/list-of-diamond-shapes-1024x422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790822" y="2809607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bg1"/>
                </a:solidFill>
              </a:rPr>
              <a:t>бяло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0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2832033" y="2809607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FFFF00"/>
                </a:solidFill>
              </a:rPr>
              <a:t>жълто</a:t>
            </a:r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31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4849719" y="2798124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7030A0"/>
                </a:solidFill>
              </a:rPr>
              <a:t>лилаво</a:t>
            </a:r>
            <a:endParaRPr lang="bg-BG" dirty="0">
              <a:solidFill>
                <a:srgbClr val="7030A0"/>
              </a:solidFill>
            </a:endParaRPr>
          </a:p>
        </p:txBody>
      </p:sp>
      <p:sp>
        <p:nvSpPr>
          <p:cNvPr id="32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6832601" y="2811498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00B0F0"/>
                </a:solidFill>
              </a:rPr>
              <a:t>синьо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33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4849719" y="5970802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36D649"/>
                </a:solidFill>
              </a:rPr>
              <a:t>зелено</a:t>
            </a:r>
            <a:endParaRPr lang="bg-BG" dirty="0">
              <a:solidFill>
                <a:srgbClr val="36D649"/>
              </a:solidFill>
            </a:endParaRPr>
          </a:p>
        </p:txBody>
      </p:sp>
      <p:sp>
        <p:nvSpPr>
          <p:cNvPr id="34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836837" y="5904661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FF0000"/>
                </a:solidFill>
              </a:rPr>
              <a:t>червено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35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2819719" y="5956982"/>
            <a:ext cx="13152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оранжево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9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493E63-CF43-4E72-99ED-BC5D607CD1CB}"/>
              </a:ext>
            </a:extLst>
          </p:cNvPr>
          <p:cNvSpPr txBox="1"/>
          <p:nvPr/>
        </p:nvSpPr>
        <p:spPr>
          <a:xfrm>
            <a:off x="6832601" y="5988585"/>
            <a:ext cx="1117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dirty="0" smtClean="0">
                <a:solidFill>
                  <a:srgbClr val="FF0066"/>
                </a:solidFill>
              </a:rPr>
              <a:t>розово</a:t>
            </a:r>
            <a:endParaRPr lang="bg-BG" dirty="0">
              <a:solidFill>
                <a:srgbClr val="FF0066"/>
              </a:solidFill>
            </a:endParaRPr>
          </a:p>
        </p:txBody>
      </p:sp>
      <p:sp>
        <p:nvSpPr>
          <p:cNvPr id="17" name="Правоъгълник 16"/>
          <p:cNvSpPr/>
          <p:nvPr/>
        </p:nvSpPr>
        <p:spPr>
          <a:xfrm>
            <a:off x="2921971" y="1208888"/>
            <a:ext cx="790553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Правоъгълник 44"/>
          <p:cNvSpPr/>
          <p:nvPr/>
        </p:nvSpPr>
        <p:spPr>
          <a:xfrm>
            <a:off x="1512513" y="-34240"/>
            <a:ext cx="6335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 smtClean="0"/>
              <a:t>Формите и цветовете са следните:</a:t>
            </a:r>
            <a:endParaRPr lang="en-US" sz="3200" b="1" dirty="0"/>
          </a:p>
        </p:txBody>
      </p:sp>
      <p:sp>
        <p:nvSpPr>
          <p:cNvPr id="16" name="Овал 15"/>
          <p:cNvSpPr/>
          <p:nvPr/>
        </p:nvSpPr>
        <p:spPr>
          <a:xfrm>
            <a:off x="670006" y="1164140"/>
            <a:ext cx="606425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Овал 47"/>
          <p:cNvSpPr/>
          <p:nvPr/>
        </p:nvSpPr>
        <p:spPr>
          <a:xfrm>
            <a:off x="1459890" y="1142060"/>
            <a:ext cx="606425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/>
          <p:cNvSpPr/>
          <p:nvPr/>
        </p:nvSpPr>
        <p:spPr>
          <a:xfrm>
            <a:off x="918422" y="1594842"/>
            <a:ext cx="899477" cy="88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Овал 48"/>
          <p:cNvSpPr/>
          <p:nvPr/>
        </p:nvSpPr>
        <p:spPr>
          <a:xfrm>
            <a:off x="2990353" y="4600906"/>
            <a:ext cx="899477" cy="88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Овал 49"/>
          <p:cNvSpPr/>
          <p:nvPr/>
        </p:nvSpPr>
        <p:spPr>
          <a:xfrm>
            <a:off x="3243351" y="4144578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Овал 50"/>
          <p:cNvSpPr/>
          <p:nvPr/>
        </p:nvSpPr>
        <p:spPr>
          <a:xfrm>
            <a:off x="2779069" y="4338663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вал 51"/>
          <p:cNvSpPr/>
          <p:nvPr/>
        </p:nvSpPr>
        <p:spPr>
          <a:xfrm>
            <a:off x="3740011" y="4406703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Овал 57"/>
          <p:cNvSpPr/>
          <p:nvPr/>
        </p:nvSpPr>
        <p:spPr>
          <a:xfrm>
            <a:off x="4976132" y="1361963"/>
            <a:ext cx="899477" cy="88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Овал 58"/>
          <p:cNvSpPr/>
          <p:nvPr/>
        </p:nvSpPr>
        <p:spPr>
          <a:xfrm>
            <a:off x="4840424" y="2138802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Овал 59"/>
          <p:cNvSpPr/>
          <p:nvPr/>
        </p:nvSpPr>
        <p:spPr>
          <a:xfrm>
            <a:off x="5612808" y="2138803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Овал 60"/>
          <p:cNvSpPr/>
          <p:nvPr/>
        </p:nvSpPr>
        <p:spPr>
          <a:xfrm>
            <a:off x="5214854" y="936981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Овал 61"/>
          <p:cNvSpPr/>
          <p:nvPr/>
        </p:nvSpPr>
        <p:spPr>
          <a:xfrm>
            <a:off x="7005721" y="4643668"/>
            <a:ext cx="899477" cy="881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Овал 62"/>
          <p:cNvSpPr/>
          <p:nvPr/>
        </p:nvSpPr>
        <p:spPr>
          <a:xfrm>
            <a:off x="6568178" y="1642249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Овал 63"/>
          <p:cNvSpPr/>
          <p:nvPr/>
        </p:nvSpPr>
        <p:spPr>
          <a:xfrm>
            <a:off x="7782309" y="1620316"/>
            <a:ext cx="419243" cy="43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равоъгълник 64"/>
          <p:cNvSpPr/>
          <p:nvPr/>
        </p:nvSpPr>
        <p:spPr>
          <a:xfrm>
            <a:off x="934311" y="4525745"/>
            <a:ext cx="896389" cy="100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равоъгълник 65"/>
          <p:cNvSpPr/>
          <p:nvPr/>
        </p:nvSpPr>
        <p:spPr>
          <a:xfrm>
            <a:off x="612775" y="3948177"/>
            <a:ext cx="587164" cy="57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авоъгълник 66"/>
          <p:cNvSpPr/>
          <p:nvPr/>
        </p:nvSpPr>
        <p:spPr>
          <a:xfrm>
            <a:off x="1608391" y="3948177"/>
            <a:ext cx="587164" cy="57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авоъгълник 67"/>
          <p:cNvSpPr/>
          <p:nvPr/>
        </p:nvSpPr>
        <p:spPr>
          <a:xfrm>
            <a:off x="2316962" y="1570099"/>
            <a:ext cx="587164" cy="57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Правоъгълник 68"/>
          <p:cNvSpPr/>
          <p:nvPr/>
        </p:nvSpPr>
        <p:spPr>
          <a:xfrm>
            <a:off x="3717597" y="1585132"/>
            <a:ext cx="587164" cy="57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Правоъгълник 70"/>
          <p:cNvSpPr/>
          <p:nvPr/>
        </p:nvSpPr>
        <p:spPr>
          <a:xfrm>
            <a:off x="4966520" y="4570900"/>
            <a:ext cx="985571" cy="73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Правоъгълник 76"/>
          <p:cNvSpPr/>
          <p:nvPr/>
        </p:nvSpPr>
        <p:spPr>
          <a:xfrm>
            <a:off x="4966520" y="4073954"/>
            <a:ext cx="476250" cy="5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авоъгълник 77"/>
          <p:cNvSpPr/>
          <p:nvPr/>
        </p:nvSpPr>
        <p:spPr>
          <a:xfrm>
            <a:off x="5476101" y="5336785"/>
            <a:ext cx="476250" cy="5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авоъгълник 79"/>
          <p:cNvSpPr/>
          <p:nvPr/>
        </p:nvSpPr>
        <p:spPr>
          <a:xfrm>
            <a:off x="6506412" y="4816940"/>
            <a:ext cx="476250" cy="5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Правоъгълник 82"/>
          <p:cNvSpPr/>
          <p:nvPr/>
        </p:nvSpPr>
        <p:spPr>
          <a:xfrm>
            <a:off x="6982662" y="1218800"/>
            <a:ext cx="790553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Правоъгълник 83"/>
          <p:cNvSpPr/>
          <p:nvPr/>
        </p:nvSpPr>
        <p:spPr>
          <a:xfrm>
            <a:off x="7928258" y="4829722"/>
            <a:ext cx="476250" cy="50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24.10.2022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30.10.2022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Презентация на цял екран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Презентация на PowerPoint</vt:lpstr>
      <vt:lpstr>Пръстен</vt:lpstr>
      <vt:lpstr>Пръстен</vt:lpstr>
      <vt:lpstr>Пръстен</vt:lpstr>
      <vt:lpstr>Пръстен</vt:lpstr>
      <vt:lpstr>Презентация на PowerPoint</vt:lpstr>
      <vt:lpstr>Презентация на PowerPoint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2022-10-05T19:22:06Z</dcterms:modified>
</cp:coreProperties>
</file>