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93" r:id="rId3"/>
    <p:sldId id="294" r:id="rId4"/>
    <p:sldId id="297" r:id="rId5"/>
    <p:sldId id="295" r:id="rId6"/>
    <p:sldId id="27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4A7EBB"/>
    <a:srgbClr val="FF5050"/>
    <a:srgbClr val="0070C0"/>
    <a:srgbClr val="00CC00"/>
    <a:srgbClr val="FF9999"/>
    <a:srgbClr val="333333"/>
    <a:srgbClr val="36D64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0" autoAdjust="0"/>
    <p:restoredTop sz="84808" autoAdjust="0"/>
  </p:normalViewPr>
  <p:slideViewPr>
    <p:cSldViewPr>
      <p:cViewPr>
        <p:scale>
          <a:sx n="96" d="100"/>
          <a:sy n="96" d="100"/>
        </p:scale>
        <p:origin x="-1114" y="-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Задача на асистента </a:t>
            </a:r>
            <a:r>
              <a:rPr lang="en-US" dirty="0"/>
              <a:t>A0</a:t>
            </a:r>
            <a:r>
              <a:rPr lang="bg-BG" dirty="0"/>
              <a:t>4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05000"/>
            <a:ext cx="8229600" cy="4693920"/>
          </a:xfrm>
          <a:prstGeom prst="rect">
            <a:avLst/>
          </a:prstGeom>
        </p:spPr>
      </p:pic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69000">
                <a:schemeClr val="accent1">
                  <a:tint val="44500"/>
                  <a:satMod val="160000"/>
                  <a:alpha val="10000"/>
                  <a:lumMod val="6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</a:gradFill>
        </p:spPr>
        <p:txBody>
          <a:bodyPr>
            <a:normAutofit lnSpcReduction="10000"/>
          </a:bodyPr>
          <a:lstStyle/>
          <a:p>
            <a:r>
              <a:rPr lang="bg-BG" dirty="0" smtClean="0"/>
              <a:t>Съзвезди</a:t>
            </a:r>
            <a:r>
              <a:rPr lang="bg-BG" dirty="0"/>
              <a:t>я</a:t>
            </a:r>
            <a:endParaRPr lang="en-US" dirty="0">
              <a:ln w="12700">
                <a:solidFill>
                  <a:schemeClr val="tx1"/>
                </a:solidFill>
                <a:prstDash val="sysDot"/>
              </a:ln>
              <a:noFill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B53E77F-7B0B-4375-ABAB-747A8D49C812}"/>
              </a:ext>
            </a:extLst>
          </p:cNvPr>
          <p:cNvSpPr txBox="1"/>
          <p:nvPr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</a:t>
            </a:r>
            <a:r>
              <a:rPr lang="en-US" sz="1600" dirty="0" smtClean="0"/>
              <a:t>«</a:t>
            </a:r>
            <a:r>
              <a:rPr lang="bg-BG" sz="1600" dirty="0" smtClean="0"/>
              <a:t>Симона Антонов</a:t>
            </a:r>
            <a:r>
              <a:rPr lang="en-US" sz="1600" dirty="0" smtClean="0"/>
              <a:t>»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•   КИТ-ФМИ-СУ   •   2022</a:t>
            </a:r>
            <a:endParaRPr lang="en-US" sz="1600" spc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Съзвездия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839200" cy="5105400"/>
          </a:xfrm>
        </p:spPr>
        <p:txBody>
          <a:bodyPr>
            <a:normAutofit/>
          </a:bodyPr>
          <a:lstStyle/>
          <a:p>
            <a:r>
              <a:rPr lang="bg-BG" dirty="0" smtClean="0"/>
              <a:t>Денят беше дълъг...</a:t>
            </a:r>
            <a:endParaRPr lang="en-US" dirty="0"/>
          </a:p>
          <a:p>
            <a:pPr marL="457200" lvl="1" indent="0">
              <a:buNone/>
            </a:pPr>
            <a:r>
              <a:rPr lang="bg-BG" dirty="0" smtClean="0"/>
              <a:t>След цял ден работа, учене, програмиране, игра в </a:t>
            </a:r>
            <a:r>
              <a:rPr lang="en-GB" dirty="0" err="1" smtClean="0"/>
              <a:t>Minecraft</a:t>
            </a:r>
            <a:r>
              <a:rPr lang="en-GB" dirty="0" smtClean="0"/>
              <a:t>, </a:t>
            </a:r>
            <a:r>
              <a:rPr lang="bg-BG" dirty="0" smtClean="0"/>
              <a:t>ядене и какво ли още не, отиваш си в стаята, поглеждаш навън и виждаш…</a:t>
            </a:r>
          </a:p>
          <a:p>
            <a:r>
              <a:rPr lang="bg-BG" dirty="0" smtClean="0"/>
              <a:t>Свят необятен</a:t>
            </a:r>
            <a:r>
              <a:rPr lang="en-GB" dirty="0" smtClean="0"/>
              <a:t> </a:t>
            </a:r>
            <a:r>
              <a:rPr lang="bg-BG" dirty="0" smtClean="0"/>
              <a:t>и безкраен</a:t>
            </a:r>
            <a:r>
              <a:rPr lang="en-GB" dirty="0" smtClean="0"/>
              <a:t>, </a:t>
            </a:r>
            <a:r>
              <a:rPr lang="bg-BG" dirty="0" smtClean="0"/>
              <a:t>пълен със звезди</a:t>
            </a:r>
            <a:r>
              <a:rPr lang="en-GB" dirty="0" smtClean="0"/>
              <a:t>.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25375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Гледаш и решаваш, че искаш да запазиш съзвездията в графика:</a:t>
            </a:r>
            <a:endParaRPr lang="en-US" dirty="0"/>
          </a:p>
          <a:p>
            <a:pPr lvl="1"/>
            <a:r>
              <a:rPr lang="bg-BG" dirty="0" smtClean="0"/>
              <a:t> Всяка звезда трябва да свети.</a:t>
            </a:r>
            <a:endParaRPr lang="bg-BG" dirty="0"/>
          </a:p>
          <a:p>
            <a:pPr lvl="1"/>
            <a:r>
              <a:rPr lang="bg-BG" dirty="0"/>
              <a:t> </a:t>
            </a:r>
            <a:r>
              <a:rPr lang="bg-BG" dirty="0" smtClean="0"/>
              <a:t>Звездите светят върху платформа – за да се вижда</a:t>
            </a:r>
            <a:r>
              <a:rPr lang="en-GB" dirty="0" smtClean="0"/>
              <a:t> </a:t>
            </a:r>
            <a:r>
              <a:rPr lang="bg-BG" dirty="0" smtClean="0"/>
              <a:t>светлината.</a:t>
            </a:r>
            <a:endParaRPr lang="bg-BG" dirty="0"/>
          </a:p>
          <a:p>
            <a:pPr lvl="1"/>
            <a:r>
              <a:rPr lang="bg-BG" dirty="0" smtClean="0"/>
              <a:t> Всяка група има различно съзвездие.</a:t>
            </a:r>
            <a:endParaRPr lang="bg-BG" dirty="0"/>
          </a:p>
          <a:p>
            <a:pPr lvl="1"/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0"/>
          <a:stretch/>
        </p:blipFill>
        <p:spPr>
          <a:xfrm>
            <a:off x="1905000" y="3646998"/>
            <a:ext cx="5852160" cy="298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27112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31" y="1548814"/>
            <a:ext cx="1762980" cy="17629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rtDeco"/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54" y="1430832"/>
            <a:ext cx="1896204" cy="18962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rtDeco"/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558" y="1274167"/>
            <a:ext cx="2133600" cy="20906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rtDeco"/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58" y="3469043"/>
            <a:ext cx="1675750" cy="1675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rtDeco"/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551" y="1488199"/>
            <a:ext cx="1884211" cy="18842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rtDeco"/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111" y="3469043"/>
            <a:ext cx="1706252" cy="21306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rtDeco"/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876" y="3469043"/>
            <a:ext cx="2514599" cy="17306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rtDeco"/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18"/>
          <a:stretch/>
        </p:blipFill>
        <p:spPr>
          <a:xfrm>
            <a:off x="6773551" y="3469044"/>
            <a:ext cx="1905593" cy="17306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rtDeco"/>
          </a:sp3d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-609600" y="838200"/>
            <a:ext cx="41910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smtClean="0"/>
              <a:t>1 - </a:t>
            </a:r>
            <a:r>
              <a:rPr lang="bg-BG" sz="3200" dirty="0" smtClean="0"/>
              <a:t>Лебед</a:t>
            </a:r>
            <a:endParaRPr lang="bg-BG" sz="3200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295400" y="762000"/>
            <a:ext cx="41910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2</a:t>
            </a:r>
            <a:r>
              <a:rPr lang="en-GB" sz="3200" dirty="0" smtClean="0"/>
              <a:t> - </a:t>
            </a:r>
            <a:r>
              <a:rPr lang="bg-BG" sz="3200" dirty="0" smtClean="0"/>
              <a:t>Орел</a:t>
            </a:r>
            <a:endParaRPr lang="bg-BG" sz="3200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429000" y="685800"/>
            <a:ext cx="41910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3</a:t>
            </a:r>
            <a:r>
              <a:rPr lang="en-GB" sz="3200" dirty="0" smtClean="0"/>
              <a:t> - </a:t>
            </a:r>
            <a:r>
              <a:rPr lang="bg-BG" sz="3200" dirty="0" smtClean="0"/>
              <a:t>Вълк</a:t>
            </a:r>
            <a:endParaRPr lang="bg-BG" sz="3200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5638800" y="914400"/>
            <a:ext cx="41910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4</a:t>
            </a:r>
            <a:r>
              <a:rPr lang="en-GB" sz="3200" dirty="0" smtClean="0"/>
              <a:t> - </a:t>
            </a:r>
            <a:r>
              <a:rPr lang="bg-BG" sz="3200" dirty="0" smtClean="0"/>
              <a:t>Змия</a:t>
            </a:r>
            <a:endParaRPr lang="bg-BG" sz="3200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-762000" y="5105400"/>
            <a:ext cx="41910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5</a:t>
            </a:r>
            <a:r>
              <a:rPr lang="en-GB" sz="3200" dirty="0" smtClean="0"/>
              <a:t> - </a:t>
            </a:r>
            <a:r>
              <a:rPr lang="bg-BG" sz="3200" dirty="0" smtClean="0"/>
              <a:t>Же</a:t>
            </a:r>
            <a:r>
              <a:rPr lang="bg-BG" sz="3200" dirty="0"/>
              <a:t>р</a:t>
            </a:r>
            <a:r>
              <a:rPr lang="bg-BG" sz="3200" dirty="0" smtClean="0"/>
              <a:t>аф</a:t>
            </a:r>
            <a:endParaRPr lang="bg-BG" sz="3200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066800" y="5562600"/>
            <a:ext cx="41910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6</a:t>
            </a:r>
            <a:r>
              <a:rPr lang="en-GB" sz="3200" dirty="0" smtClean="0"/>
              <a:t> - </a:t>
            </a:r>
            <a:r>
              <a:rPr lang="bg-BG" sz="3200" dirty="0" smtClean="0"/>
              <a:t>Цефей</a:t>
            </a:r>
            <a:endParaRPr lang="bg-BG" sz="3200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352800" y="5257800"/>
            <a:ext cx="41910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7</a:t>
            </a:r>
            <a:r>
              <a:rPr lang="en-GB" sz="3200" dirty="0" smtClean="0"/>
              <a:t> - </a:t>
            </a:r>
            <a:r>
              <a:rPr lang="bg-BG" sz="3200" dirty="0" smtClean="0"/>
              <a:t>Паун</a:t>
            </a:r>
            <a:endParaRPr lang="bg-BG" sz="3200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5638800" y="5257800"/>
            <a:ext cx="41910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8</a:t>
            </a:r>
            <a:r>
              <a:rPr lang="en-GB" sz="3200" dirty="0" smtClean="0"/>
              <a:t> </a:t>
            </a:r>
            <a:r>
              <a:rPr lang="en-GB" sz="3200" dirty="0"/>
              <a:t>- </a:t>
            </a:r>
            <a:r>
              <a:rPr lang="bg-BG" sz="3200" dirty="0" smtClean="0"/>
              <a:t>Змиеносец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3568424620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Предаване</a:t>
            </a:r>
            <a:endParaRPr lang="en-US" dirty="0"/>
          </a:p>
          <a:p>
            <a:pPr lvl="1"/>
            <a:r>
              <a:rPr lang="bg-BG" dirty="0"/>
              <a:t>Решението е файл с име </a:t>
            </a:r>
            <a:r>
              <a:rPr lang="en-US" dirty="0">
                <a:solidFill>
                  <a:srgbClr val="FF0000"/>
                </a:solidFill>
              </a:rPr>
              <a:t>a0</a:t>
            </a:r>
            <a:r>
              <a:rPr lang="bg-BG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i="1" dirty="0">
                <a:solidFill>
                  <a:srgbClr val="FF0000"/>
                </a:solidFill>
              </a:rPr>
              <a:t>nnnnn</a:t>
            </a:r>
            <a:r>
              <a:rPr lang="en-US" dirty="0">
                <a:solidFill>
                  <a:srgbClr val="FF0000"/>
                </a:solidFill>
              </a:rPr>
              <a:t>.html</a:t>
            </a:r>
            <a:r>
              <a:rPr lang="en-US" dirty="0"/>
              <a:t>, </a:t>
            </a:r>
            <a:r>
              <a:rPr lang="bg-BG" dirty="0"/>
              <a:t>където </a:t>
            </a:r>
            <a:r>
              <a:rPr lang="en-US" i="1" dirty="0" err="1">
                <a:solidFill>
                  <a:srgbClr val="FF0000"/>
                </a:solidFill>
              </a:rPr>
              <a:t>nnnnn</a:t>
            </a:r>
            <a:r>
              <a:rPr lang="bg-BG" dirty="0"/>
              <a:t> е факултетният номер</a:t>
            </a:r>
          </a:p>
          <a:p>
            <a:pPr lvl="1"/>
            <a:r>
              <a:rPr lang="bg-BG" dirty="0"/>
              <a:t>Предава се през Мудъл</a:t>
            </a:r>
          </a:p>
          <a:p>
            <a:r>
              <a:rPr lang="bg-BG" dirty="0"/>
              <a:t>Срок</a:t>
            </a:r>
            <a:endParaRPr lang="en-US" dirty="0"/>
          </a:p>
          <a:p>
            <a:pPr lvl="1"/>
            <a:r>
              <a:rPr lang="bg-BG" dirty="0"/>
              <a:t>от 00:00 на 31.10.2022</a:t>
            </a:r>
          </a:p>
          <a:p>
            <a:pPr lvl="1"/>
            <a:r>
              <a:rPr lang="bg-BG" dirty="0"/>
              <a:t>до 23:59 на </a:t>
            </a:r>
            <a:r>
              <a:rPr lang="bg-BG" dirty="0">
                <a:solidFill>
                  <a:srgbClr val="FF0000"/>
                </a:solidFill>
              </a:rPr>
              <a:t>06.11.2022</a:t>
            </a:r>
          </a:p>
        </p:txBody>
      </p:sp>
    </p:spTree>
    <p:extLst>
      <p:ext uri="{BB962C8B-B14F-4D97-AF65-F5344CB8AC3E}">
        <p14:creationId xmlns:p14="http://schemas.microsoft.com/office/powerpoint/2010/main" val="3961286018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On-screen Show (4:3)</PresentationFormat>
  <Paragraphs>27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Съзвездия</vt:lpstr>
      <vt:lpstr>PowerPoint Presentation</vt:lpstr>
      <vt:lpstr>PowerPoint Presentation</vt:lpstr>
      <vt:lpstr>PowerPoint Presentation</vt:lpstr>
      <vt:lpstr>Край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2012-07-28T11:33:16Z</dcterms:created>
  <dcterms:modified xsi:type="dcterms:W3CDTF">2022-10-30T16:31:07Z</dcterms:modified>
</cp:coreProperties>
</file>