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8" r:id="rId4"/>
    <p:sldId id="279" r:id="rId5"/>
    <p:sldId id="284" r:id="rId6"/>
    <p:sldId id="280" r:id="rId7"/>
    <p:sldId id="285" r:id="rId8"/>
    <p:sldId id="28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Тръба с дебела стена</a:t>
            </a:r>
          </a:p>
          <a:p>
            <a:pPr lvl="1"/>
            <a:r>
              <a:rPr lang="bg-BG" dirty="0"/>
              <a:t>Цилиндър </a:t>
            </a:r>
            <a:r>
              <a:rPr lang="en-US" dirty="0"/>
              <a:t>A</a:t>
            </a:r>
            <a:r>
              <a:rPr lang="bg-BG" dirty="0"/>
              <a:t> за външната част</a:t>
            </a:r>
          </a:p>
          <a:p>
            <a:pPr lvl="1"/>
            <a:r>
              <a:rPr lang="bg-BG" dirty="0"/>
              <a:t>Цилиндър </a:t>
            </a:r>
            <a:r>
              <a:rPr lang="en-US" dirty="0"/>
              <a:t>B</a:t>
            </a:r>
            <a:r>
              <a:rPr lang="bg-BG" dirty="0"/>
              <a:t> за вътрешната</a:t>
            </a:r>
          </a:p>
          <a:p>
            <a:pPr lvl="1"/>
            <a:r>
              <a:rPr lang="bg-BG" dirty="0"/>
              <a:t>Тръба =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B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2688" y="3962400"/>
            <a:ext cx="3778623" cy="23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9290" y="35814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2235" y="459923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S05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Осмоъгълен пепелник за четирима</a:t>
            </a:r>
          </a:p>
          <a:p>
            <a:pPr lvl="1"/>
            <a:r>
              <a:rPr lang="bg-BG" dirty="0"/>
              <a:t>Тяло </a:t>
            </a:r>
            <a:r>
              <a:rPr lang="en-US" dirty="0"/>
              <a:t>A</a:t>
            </a:r>
            <a:r>
              <a:rPr lang="bg-BG" dirty="0"/>
              <a:t> и дупка в него </a:t>
            </a:r>
            <a:r>
              <a:rPr lang="en-US" dirty="0"/>
              <a:t>B</a:t>
            </a:r>
            <a:endParaRPr lang="bg-BG" dirty="0"/>
          </a:p>
          <a:p>
            <a:pPr lvl="1"/>
            <a:r>
              <a:rPr lang="bg-BG" dirty="0"/>
              <a:t>Четири улея чрез два цилиндъра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и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endParaRPr lang="bg-BG" baseline="-25000" dirty="0"/>
          </a:p>
          <a:p>
            <a:pPr lvl="1"/>
            <a:r>
              <a:rPr lang="bg-BG" dirty="0"/>
              <a:t>Пепелник =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B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endParaRPr lang="bg-BG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753" y="4397065"/>
            <a:ext cx="3671047" cy="21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6225" y="575422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158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8930" y="439706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06342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Елементи с </a:t>
            </a:r>
            <a:r>
              <a:rPr lang="en-US" dirty="0" err="1"/>
              <a:t>CSG</a:t>
            </a:r>
            <a:endParaRPr lang="bg-BG" dirty="0"/>
          </a:p>
          <a:p>
            <a:pPr lvl="1"/>
            <a:r>
              <a:rPr lang="bg-BG" dirty="0"/>
              <a:t>Само стената </a:t>
            </a:r>
            <a:r>
              <a:rPr lang="en-US" dirty="0"/>
              <a:t>A</a:t>
            </a:r>
            <a:r>
              <a:rPr lang="bg-BG" dirty="0"/>
              <a:t> и дупката </a:t>
            </a:r>
            <a:r>
              <a:rPr lang="en-US" dirty="0"/>
              <a:t>B</a:t>
            </a:r>
            <a:endParaRPr lang="bg-BG" dirty="0"/>
          </a:p>
          <a:p>
            <a:r>
              <a:rPr lang="bg-BG" dirty="0"/>
              <a:t>Елементи без </a:t>
            </a:r>
            <a:r>
              <a:rPr lang="en-US" dirty="0" err="1"/>
              <a:t>CSG</a:t>
            </a:r>
            <a:endParaRPr lang="en-US" dirty="0"/>
          </a:p>
          <a:p>
            <a:pPr lvl="1"/>
            <a:r>
              <a:rPr lang="bg-BG" dirty="0"/>
              <a:t>Горният </a:t>
            </a:r>
            <a:r>
              <a:rPr lang="en-US" dirty="0"/>
              <a:t>C1 </a:t>
            </a:r>
            <a:r>
              <a:rPr lang="bg-BG" dirty="0"/>
              <a:t>и долният </a:t>
            </a:r>
            <a:r>
              <a:rPr lang="en-US" dirty="0"/>
              <a:t>C2 </a:t>
            </a:r>
            <a:r>
              <a:rPr lang="bg-BG" dirty="0"/>
              <a:t>ръб</a:t>
            </a:r>
            <a:endParaRPr lang="en-US" dirty="0"/>
          </a:p>
          <a:p>
            <a:pPr lvl="1"/>
            <a:r>
              <a:rPr lang="bg-BG" dirty="0"/>
              <a:t>Дъното </a:t>
            </a:r>
            <a:r>
              <a:rPr lang="en-US" dirty="0"/>
              <a:t>D</a:t>
            </a:r>
            <a:r>
              <a:rPr lang="bg-BG" dirty="0"/>
              <a:t> и дръжката </a:t>
            </a:r>
            <a:r>
              <a:rPr lang="en-US" dirty="0"/>
              <a:t>E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741" y="5020235"/>
            <a:ext cx="3922059" cy="162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3910" y="5181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847" y="472233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860" y="6019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861" y="49530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349425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D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9632" y="505402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E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Конично сечение</a:t>
            </a:r>
          </a:p>
          <a:p>
            <a:pPr lvl="1"/>
            <a:r>
              <a:rPr lang="bg-BG" dirty="0"/>
              <a:t>Правим конуси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и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bg-BG" dirty="0"/>
              <a:t> един срещу друг</a:t>
            </a:r>
            <a:endParaRPr lang="en-US" dirty="0"/>
          </a:p>
          <a:p>
            <a:pPr lvl="1"/>
            <a:r>
              <a:rPr lang="bg-BG" dirty="0"/>
              <a:t>Сечем ги с отместена равнина </a:t>
            </a:r>
            <a:r>
              <a:rPr lang="en-US" dirty="0"/>
              <a:t>P</a:t>
            </a:r>
            <a:endParaRPr lang="bg-BG" dirty="0"/>
          </a:p>
          <a:p>
            <a:pPr lvl="1"/>
            <a:r>
              <a:rPr lang="bg-BG" dirty="0"/>
              <a:t>Хипербола = 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bg-BG" baseline="-25000" dirty="0"/>
              <a:t> </a:t>
            </a:r>
            <a:r>
              <a:rPr lang="en-US" dirty="0">
                <a:sym typeface="Symbol"/>
              </a:rPr>
              <a:t>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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3198173" y="4203568"/>
            <a:ext cx="2743199" cy="256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3869" y="6096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402" y="510539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1054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Перфорации</a:t>
            </a:r>
          </a:p>
          <a:p>
            <a:pPr lvl="1"/>
            <a:r>
              <a:rPr lang="bg-BG" dirty="0"/>
              <a:t>С малки </a:t>
            </a:r>
            <a:r>
              <a:rPr lang="bg-BG" dirty="0" err="1"/>
              <a:t>цилиндърчета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bg-BG" dirty="0"/>
              <a:t>, едно по едно</a:t>
            </a:r>
          </a:p>
          <a:p>
            <a:pPr lvl="1"/>
            <a:r>
              <a:rPr lang="bg-BG" dirty="0"/>
              <a:t>При пускане има малка пауза, заради </a:t>
            </a:r>
            <a:r>
              <a:rPr lang="en-US" dirty="0" err="1"/>
              <a:t>CSG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77217" y="3648075"/>
            <a:ext cx="301878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3633" y="3352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4694" y="355657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377034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Започваме с тръба Т като в Е01</a:t>
            </a:r>
          </a:p>
          <a:p>
            <a:pPr lvl="1"/>
            <a:r>
              <a:rPr lang="bg-BG" dirty="0"/>
              <a:t>Изрязваме я с две П-образни форми</a:t>
            </a:r>
            <a:endParaRPr lang="en-US" dirty="0"/>
          </a:p>
          <a:p>
            <a:pPr lvl="1"/>
            <a:r>
              <a:rPr lang="bg-BG" dirty="0"/>
              <a:t>Дупката на П-то е стърчащ елемент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3165" y="3556575"/>
            <a:ext cx="2859741" cy="279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84703" y="4045152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50520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930" y="422203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T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8659" y="4542693"/>
            <a:ext cx="268941" cy="872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47B657-56BD-4436-8636-B1ACB3905E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89" y="1291590"/>
            <a:ext cx="3657600" cy="1985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F2023-EF7B-4E80-9A9B-F982DC491E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89" y="3581400"/>
            <a:ext cx="3657600" cy="1985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42E66-AE88-432A-9C9F-EAC530C4E8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2209" y="3581400"/>
            <a:ext cx="3657600" cy="1985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6D16A-E60A-45ED-A6DA-3641F49E4E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111" y="1291590"/>
            <a:ext cx="3657600" cy="1985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PowerPoint Presentation</vt:lpstr>
      <vt:lpstr>Решение на S05 E01</vt:lpstr>
      <vt:lpstr>Решение на S05 E02</vt:lpstr>
      <vt:lpstr>Решение на S05 E03</vt:lpstr>
      <vt:lpstr>Решение на S05 E04</vt:lpstr>
      <vt:lpstr>Решение на S05 E05</vt:lpstr>
      <vt:lpstr>Решение на S05 E06*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2021-07-15T12:56:22Z</dcterms:modified>
</cp:coreProperties>
</file>