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93" r:id="rId3"/>
    <p:sldId id="294" r:id="rId4"/>
    <p:sldId id="295" r:id="rId5"/>
    <p:sldId id="27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4A7EBB"/>
    <a:srgbClr val="FF5050"/>
    <a:srgbClr val="0070C0"/>
    <a:srgbClr val="00CC00"/>
    <a:srgbClr val="FF9999"/>
    <a:srgbClr val="333333"/>
    <a:srgbClr val="36D64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8" autoAdjust="0"/>
    <p:restoredTop sz="84808" autoAdjust="0"/>
  </p:normalViewPr>
  <p:slideViewPr>
    <p:cSldViewPr>
      <p:cViewPr varScale="1">
        <p:scale>
          <a:sx n="127" d="100"/>
          <a:sy n="127" d="100"/>
        </p:scale>
        <p:origin x="17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Задача на асистента </a:t>
            </a:r>
            <a:r>
              <a:rPr lang="en-US" dirty="0"/>
              <a:t>A0</a:t>
            </a:r>
            <a:r>
              <a:rPr lang="bg-BG" dirty="0"/>
              <a:t>6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Св. Климент Охридски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3E77F-7B0B-4375-ABAB-747A8D49C812}"/>
              </a:ext>
            </a:extLst>
          </p:cNvPr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</a:t>
            </a:r>
            <a:r>
              <a:rPr lang="bg-BG" sz="1600" dirty="0"/>
              <a:t>О. Константинов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•   КИТ-ФМИ-СУ   •   2022</a:t>
            </a:r>
            <a:endParaRPr lang="en-US" sz="1600" spc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03760B-A610-CDFD-8155-D095E5A5C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200400"/>
            <a:ext cx="2412087" cy="27216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Св. Климент Охридски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25 ноември е патронен празник на Софийския университет. </a:t>
            </a:r>
          </a:p>
          <a:p>
            <a:r>
              <a:rPr lang="bg-BG" dirty="0"/>
              <a:t>На този ден се отбелязва делото и живота на Св. Климент Охридски.</a:t>
            </a:r>
            <a:endParaRPr lang="en-US" dirty="0"/>
          </a:p>
          <a:p>
            <a:r>
              <a:rPr lang="bg-BG" dirty="0"/>
              <a:t>Пресъздайте в </a:t>
            </a:r>
            <a:r>
              <a:rPr lang="bg-BG" u="sng" dirty="0"/>
              <a:t>триизмерен</a:t>
            </a:r>
            <a:r>
              <a:rPr lang="bg-BG" dirty="0"/>
              <a:t> вид артефакт, свързан със св. Климент Охридски, според групата си: </a:t>
            </a:r>
          </a:p>
        </p:txBody>
      </p:sp>
    </p:spTree>
    <p:extLst>
      <p:ext uri="{BB962C8B-B14F-4D97-AF65-F5344CB8AC3E}">
        <p14:creationId xmlns:p14="http://schemas.microsoft.com/office/powerpoint/2010/main" val="225375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5">
            <a:extLst>
              <a:ext uri="{FF2B5EF4-FFF2-40B4-BE49-F238E27FC236}">
                <a16:creationId xmlns:a16="http://schemas.microsoft.com/office/drawing/2014/main" id="{13493E63-CF43-4E72-99ED-BC5D607CD1CB}"/>
              </a:ext>
            </a:extLst>
          </p:cNvPr>
          <p:cNvSpPr txBox="1"/>
          <p:nvPr/>
        </p:nvSpPr>
        <p:spPr>
          <a:xfrm>
            <a:off x="979113" y="57614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1</a:t>
            </a:r>
          </a:p>
        </p:txBody>
      </p:sp>
      <p:sp>
        <p:nvSpPr>
          <p:cNvPr id="5" name="TextBox 95">
            <a:extLst>
              <a:ext uri="{FF2B5EF4-FFF2-40B4-BE49-F238E27FC236}">
                <a16:creationId xmlns:a16="http://schemas.microsoft.com/office/drawing/2014/main" id="{13493E63-CF43-4E72-99ED-BC5D607CD1CB}"/>
              </a:ext>
            </a:extLst>
          </p:cNvPr>
          <p:cNvSpPr txBox="1"/>
          <p:nvPr/>
        </p:nvSpPr>
        <p:spPr>
          <a:xfrm>
            <a:off x="4972152" y="57614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3</a:t>
            </a:r>
          </a:p>
        </p:txBody>
      </p:sp>
      <p:sp>
        <p:nvSpPr>
          <p:cNvPr id="6" name="TextBox 95">
            <a:extLst>
              <a:ext uri="{FF2B5EF4-FFF2-40B4-BE49-F238E27FC236}">
                <a16:creationId xmlns:a16="http://schemas.microsoft.com/office/drawing/2014/main" id="{13493E63-CF43-4E72-99ED-BC5D607CD1CB}"/>
              </a:ext>
            </a:extLst>
          </p:cNvPr>
          <p:cNvSpPr txBox="1"/>
          <p:nvPr/>
        </p:nvSpPr>
        <p:spPr>
          <a:xfrm>
            <a:off x="2881292" y="57747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2</a:t>
            </a:r>
          </a:p>
        </p:txBody>
      </p:sp>
      <p:sp>
        <p:nvSpPr>
          <p:cNvPr id="7" name="TextBox 95">
            <a:extLst>
              <a:ext uri="{FF2B5EF4-FFF2-40B4-BE49-F238E27FC236}">
                <a16:creationId xmlns:a16="http://schemas.microsoft.com/office/drawing/2014/main" id="{13493E63-CF43-4E72-99ED-BC5D607CD1CB}"/>
              </a:ext>
            </a:extLst>
          </p:cNvPr>
          <p:cNvSpPr txBox="1"/>
          <p:nvPr/>
        </p:nvSpPr>
        <p:spPr>
          <a:xfrm>
            <a:off x="6874331" y="51903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4</a:t>
            </a:r>
          </a:p>
        </p:txBody>
      </p:sp>
      <p:sp>
        <p:nvSpPr>
          <p:cNvPr id="8" name="TextBox 95">
            <a:extLst>
              <a:ext uri="{FF2B5EF4-FFF2-40B4-BE49-F238E27FC236}">
                <a16:creationId xmlns:a16="http://schemas.microsoft.com/office/drawing/2014/main" id="{13493E63-CF43-4E72-99ED-BC5D607CD1CB}"/>
              </a:ext>
            </a:extLst>
          </p:cNvPr>
          <p:cNvSpPr txBox="1"/>
          <p:nvPr/>
        </p:nvSpPr>
        <p:spPr>
          <a:xfrm>
            <a:off x="790822" y="351300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5</a:t>
            </a:r>
          </a:p>
        </p:txBody>
      </p:sp>
      <p:sp>
        <p:nvSpPr>
          <p:cNvPr id="9" name="TextBox 95">
            <a:extLst>
              <a:ext uri="{FF2B5EF4-FFF2-40B4-BE49-F238E27FC236}">
                <a16:creationId xmlns:a16="http://schemas.microsoft.com/office/drawing/2014/main" id="{13493E63-CF43-4E72-99ED-BC5D607CD1CB}"/>
              </a:ext>
            </a:extLst>
          </p:cNvPr>
          <p:cNvSpPr txBox="1"/>
          <p:nvPr/>
        </p:nvSpPr>
        <p:spPr>
          <a:xfrm>
            <a:off x="4972152" y="352054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7</a:t>
            </a:r>
          </a:p>
        </p:txBody>
      </p:sp>
      <p:sp>
        <p:nvSpPr>
          <p:cNvPr id="10" name="TextBox 95">
            <a:extLst>
              <a:ext uri="{FF2B5EF4-FFF2-40B4-BE49-F238E27FC236}">
                <a16:creationId xmlns:a16="http://schemas.microsoft.com/office/drawing/2014/main" id="{13493E63-CF43-4E72-99ED-BC5D607CD1CB}"/>
              </a:ext>
            </a:extLst>
          </p:cNvPr>
          <p:cNvSpPr txBox="1"/>
          <p:nvPr/>
        </p:nvSpPr>
        <p:spPr>
          <a:xfrm>
            <a:off x="2792392" y="351300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6</a:t>
            </a:r>
          </a:p>
        </p:txBody>
      </p:sp>
      <p:sp>
        <p:nvSpPr>
          <p:cNvPr id="11" name="TextBox 95">
            <a:extLst>
              <a:ext uri="{FF2B5EF4-FFF2-40B4-BE49-F238E27FC236}">
                <a16:creationId xmlns:a16="http://schemas.microsoft.com/office/drawing/2014/main" id="{13493E63-CF43-4E72-99ED-BC5D607CD1CB}"/>
              </a:ext>
            </a:extLst>
          </p:cNvPr>
          <p:cNvSpPr txBox="1"/>
          <p:nvPr/>
        </p:nvSpPr>
        <p:spPr>
          <a:xfrm>
            <a:off x="7078654" y="353995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8</a:t>
            </a:r>
          </a:p>
        </p:txBody>
      </p:sp>
      <p:sp>
        <p:nvSpPr>
          <p:cNvPr id="19" name="AutoShape 2" descr="https://www.jewelryshoppingguide.com/wp-content/uploads/2019/03/list-of-diamond-shapes-1024x422.jpeg"/>
          <p:cNvSpPr>
            <a:spLocks noChangeAspect="1" noChangeArrowheads="1"/>
          </p:cNvSpPr>
          <p:nvPr/>
        </p:nvSpPr>
        <p:spPr bwMode="auto">
          <a:xfrm>
            <a:off x="4033558" y="178587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4" descr="https://www.jewelryshoppingguide.com/wp-content/uploads/2019/03/list-of-diamond-shapes-1024x422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64C646-DCFF-7654-D457-A4E0D580C440}"/>
              </a:ext>
            </a:extLst>
          </p:cNvPr>
          <p:cNvSpPr txBox="1"/>
          <p:nvPr/>
        </p:nvSpPr>
        <p:spPr>
          <a:xfrm>
            <a:off x="491765" y="3045686"/>
            <a:ext cx="171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Опростен модел</a:t>
            </a:r>
          </a:p>
          <a:p>
            <a:pPr algn="ctr"/>
            <a:r>
              <a:rPr lang="bg-BG" sz="1200" dirty="0"/>
              <a:t>На логото на СУ</a:t>
            </a:r>
            <a:endParaRPr lang="en-BG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56D7D4A-4A32-81D1-E00A-C4912F04D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700" y="983075"/>
            <a:ext cx="1442169" cy="20649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D52D1B-AA6B-20BC-329C-AD10C9BD2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2572" y="1394670"/>
            <a:ext cx="1830040" cy="12371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AA8DF0-C8F8-5CA5-10AF-FF1F52024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0777" y="980760"/>
            <a:ext cx="1706549" cy="20649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AA709BA-7380-0929-DC91-47205DA03ADB}"/>
              </a:ext>
            </a:extLst>
          </p:cNvPr>
          <p:cNvSpPr txBox="1"/>
          <p:nvPr/>
        </p:nvSpPr>
        <p:spPr>
          <a:xfrm>
            <a:off x="2207479" y="2708959"/>
            <a:ext cx="224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Опростен модел на църквата</a:t>
            </a:r>
          </a:p>
          <a:p>
            <a:pPr algn="ctr"/>
            <a:r>
              <a:rPr lang="bg-BG" sz="1200" dirty="0"/>
              <a:t>в Скопие, носеща името му</a:t>
            </a:r>
            <a:endParaRPr lang="en-BG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265DE9-CE35-3200-3D05-44E6D5696DF4}"/>
              </a:ext>
            </a:extLst>
          </p:cNvPr>
          <p:cNvSpPr txBox="1"/>
          <p:nvPr/>
        </p:nvSpPr>
        <p:spPr>
          <a:xfrm>
            <a:off x="4376225" y="3065726"/>
            <a:ext cx="204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Опростен модел на параклиса в двора на ФМИ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D2F84C-FD29-9FE2-9E48-07AE8C5665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3" y="4072653"/>
            <a:ext cx="2478851" cy="15010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BBA9B9-2864-C187-7148-2247BF7AE662}"/>
              </a:ext>
            </a:extLst>
          </p:cNvPr>
          <p:cNvSpPr txBox="1"/>
          <p:nvPr/>
        </p:nvSpPr>
        <p:spPr>
          <a:xfrm>
            <a:off x="6347264" y="3045685"/>
            <a:ext cx="2099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Опростен модел </a:t>
            </a:r>
          </a:p>
          <a:p>
            <a:pPr algn="ctr"/>
            <a:r>
              <a:rPr lang="bg-BG" sz="1200" dirty="0"/>
              <a:t>на паметника в Охрид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44C02-DC3E-B427-8B20-51376D8D3A78}"/>
              </a:ext>
            </a:extLst>
          </p:cNvPr>
          <p:cNvSpPr txBox="1"/>
          <p:nvPr/>
        </p:nvSpPr>
        <p:spPr>
          <a:xfrm>
            <a:off x="491765" y="5767391"/>
            <a:ext cx="1715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Опростен модел </a:t>
            </a:r>
          </a:p>
          <a:p>
            <a:pPr algn="ctr"/>
            <a:r>
              <a:rPr lang="bg-BG" sz="1200" dirty="0"/>
              <a:t>на църквата,</a:t>
            </a:r>
          </a:p>
          <a:p>
            <a:pPr algn="ctr"/>
            <a:r>
              <a:rPr lang="bg-BG" sz="1200" dirty="0"/>
              <a:t>в която се пазят мощите му</a:t>
            </a:r>
            <a:endParaRPr lang="en-BG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0EB4D-6A29-7AF5-4278-5CDFF9CD2F1D}"/>
              </a:ext>
            </a:extLst>
          </p:cNvPr>
          <p:cNvSpPr txBox="1"/>
          <p:nvPr/>
        </p:nvSpPr>
        <p:spPr>
          <a:xfrm>
            <a:off x="2480398" y="6106370"/>
            <a:ext cx="171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Опростен модел </a:t>
            </a:r>
          </a:p>
          <a:p>
            <a:pPr algn="ctr"/>
            <a:r>
              <a:rPr lang="bg-BG" sz="1200" dirty="0"/>
              <a:t>на паметника,</a:t>
            </a:r>
          </a:p>
          <a:p>
            <a:pPr algn="ctr"/>
            <a:r>
              <a:rPr lang="bg-BG" sz="1200" dirty="0"/>
              <a:t>в близост до Ректората</a:t>
            </a:r>
            <a:endParaRPr lang="en-BG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892B23-6B01-52CC-4EB9-49CF709DA03D}"/>
              </a:ext>
            </a:extLst>
          </p:cNvPr>
          <p:cNvSpPr txBox="1"/>
          <p:nvPr/>
        </p:nvSpPr>
        <p:spPr>
          <a:xfrm>
            <a:off x="4572000" y="5351892"/>
            <a:ext cx="1715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Опростен модел </a:t>
            </a:r>
          </a:p>
          <a:p>
            <a:pPr algn="ctr"/>
            <a:r>
              <a:rPr lang="bg-BG" sz="1200" dirty="0"/>
              <a:t>на централната част </a:t>
            </a:r>
          </a:p>
          <a:p>
            <a:pPr algn="ctr"/>
            <a:r>
              <a:rPr lang="bg-BG" sz="1200" dirty="0"/>
              <a:t>на сградата на Ректората</a:t>
            </a:r>
            <a:endParaRPr lang="en-BG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6C9C6D-446A-BBC9-4AA4-44CAD7850C70}"/>
              </a:ext>
            </a:extLst>
          </p:cNvPr>
          <p:cNvSpPr txBox="1"/>
          <p:nvPr/>
        </p:nvSpPr>
        <p:spPr>
          <a:xfrm>
            <a:off x="6779597" y="5341500"/>
            <a:ext cx="171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Опростен модел </a:t>
            </a:r>
          </a:p>
          <a:p>
            <a:pPr algn="ctr"/>
            <a:r>
              <a:rPr lang="bg-BG" sz="1200" dirty="0"/>
              <a:t>на сградата на Ректората</a:t>
            </a:r>
            <a:endParaRPr lang="en-BG" sz="12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8522088-1387-4361-1F29-08DDB2868C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747" y="1008679"/>
            <a:ext cx="1050776" cy="20090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5569B3-77BC-6F86-04F7-C68F712FAB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39" y="3995152"/>
            <a:ext cx="1856327" cy="12297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5F9961C-F248-4181-54A4-B9C24CE4B9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22" y="3889631"/>
            <a:ext cx="799673" cy="21388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8B2FD3B-4169-6651-4039-813A7F62F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008476"/>
            <a:ext cx="2305250" cy="121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27112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Предаване</a:t>
            </a:r>
            <a:endParaRPr lang="en-US" dirty="0"/>
          </a:p>
          <a:p>
            <a:pPr lvl="1"/>
            <a:r>
              <a:rPr lang="bg-BG" dirty="0"/>
              <a:t>Решението е файл с име </a:t>
            </a:r>
            <a:r>
              <a:rPr lang="en-US" dirty="0">
                <a:solidFill>
                  <a:srgbClr val="FF0000"/>
                </a:solidFill>
              </a:rPr>
              <a:t>a0</a:t>
            </a:r>
            <a:r>
              <a:rPr lang="bg-BG" dirty="0">
                <a:solidFill>
                  <a:srgbClr val="FF0000"/>
                </a:solidFill>
              </a:rPr>
              <a:t>6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i="1" dirty="0">
                <a:solidFill>
                  <a:srgbClr val="FF0000"/>
                </a:solidFill>
              </a:rPr>
              <a:t>nnnnn</a:t>
            </a:r>
            <a:r>
              <a:rPr lang="en-US" dirty="0">
                <a:solidFill>
                  <a:srgbClr val="FF0000"/>
                </a:solidFill>
              </a:rPr>
              <a:t>.html</a:t>
            </a:r>
            <a:r>
              <a:rPr lang="en-US" dirty="0"/>
              <a:t>, </a:t>
            </a:r>
            <a:r>
              <a:rPr lang="bg-BG" dirty="0"/>
              <a:t>където </a:t>
            </a:r>
            <a:r>
              <a:rPr lang="en-US" i="1" dirty="0" err="1">
                <a:solidFill>
                  <a:srgbClr val="FF0000"/>
                </a:solidFill>
              </a:rPr>
              <a:t>nnnnn</a:t>
            </a:r>
            <a:r>
              <a:rPr lang="bg-BG" dirty="0"/>
              <a:t> е факултетният номер</a:t>
            </a:r>
          </a:p>
          <a:p>
            <a:pPr lvl="1"/>
            <a:r>
              <a:rPr lang="bg-BG" dirty="0"/>
              <a:t>Предава се през Мудъл</a:t>
            </a:r>
          </a:p>
          <a:p>
            <a:r>
              <a:rPr lang="bg-BG" dirty="0"/>
              <a:t>Срок</a:t>
            </a:r>
            <a:endParaRPr lang="en-US" dirty="0"/>
          </a:p>
          <a:p>
            <a:pPr lvl="1"/>
            <a:r>
              <a:rPr lang="bg-BG" dirty="0"/>
              <a:t>от 00:00 на 21.11.2022</a:t>
            </a:r>
          </a:p>
          <a:p>
            <a:pPr lvl="1"/>
            <a:r>
              <a:rPr lang="bg-BG" dirty="0"/>
              <a:t>до 23:59 на </a:t>
            </a:r>
            <a:r>
              <a:rPr lang="bg-BG" dirty="0">
                <a:solidFill>
                  <a:srgbClr val="FF0000"/>
                </a:solidFill>
              </a:rPr>
              <a:t>27.11.2022</a:t>
            </a:r>
          </a:p>
        </p:txBody>
      </p:sp>
    </p:spTree>
    <p:extLst>
      <p:ext uri="{BB962C8B-B14F-4D97-AF65-F5344CB8AC3E}">
        <p14:creationId xmlns:p14="http://schemas.microsoft.com/office/powerpoint/2010/main" val="3961286018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Macintosh PowerPoint</Application>
  <PresentationFormat>On-screen Show (4:3)</PresentationFormat>
  <Paragraphs>41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Св. Климент Охридски</vt:lpstr>
      <vt:lpstr>PowerPoint Presentation</vt:lpstr>
      <vt:lpstr>PowerPoint Presentation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2022-10-31T11:34:52Z</dcterms:modified>
</cp:coreProperties>
</file>