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93" r:id="rId3"/>
    <p:sldId id="294" r:id="rId4"/>
    <p:sldId id="295" r:id="rId5"/>
    <p:sldId id="27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4A7EBB"/>
    <a:srgbClr val="FF5050"/>
    <a:srgbClr val="0070C0"/>
    <a:srgbClr val="00CC00"/>
    <a:srgbClr val="FF9999"/>
    <a:srgbClr val="333333"/>
    <a:srgbClr val="36D64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8" autoAdjust="0"/>
    <p:restoredTop sz="84808" autoAdjust="0"/>
  </p:normalViewPr>
  <p:slideViewPr>
    <p:cSldViewPr>
      <p:cViewPr varScale="1">
        <p:scale>
          <a:sx n="127" d="100"/>
          <a:sy n="127" d="100"/>
        </p:scale>
        <p:origin x="17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11/16/22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11/16/22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Задача на асистента </a:t>
            </a:r>
            <a:r>
              <a:rPr lang="en-US" dirty="0"/>
              <a:t>A0</a:t>
            </a:r>
            <a:r>
              <a:rPr lang="bg-BG" dirty="0"/>
              <a:t>7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bg-BG" dirty="0"/>
              <a:t>Тела в покой и тела в движение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3E77F-7B0B-4375-ABAB-747A8D49C812}"/>
              </a:ext>
            </a:extLst>
          </p:cNvPr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О. Константинов •   КИТ-ФМИ-СУ   •   2022</a:t>
            </a:r>
            <a:endParaRPr lang="en-US" sz="1600" spc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Тела в покой и тела в движение</a:t>
            </a:r>
            <a:endParaRPr lang="en-US" sz="4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527EA-CC2D-64E3-D513-4428F087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статични обекти и движещо се тяло. </a:t>
            </a:r>
          </a:p>
          <a:p>
            <a:r>
              <a:rPr lang="bg-BG" dirty="0"/>
              <a:t>За всяка от групите има уточнение в условието – обектите са различни, както и движението на тялото.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5375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5">
            <a:extLst>
              <a:ext uri="{FF2B5EF4-FFF2-40B4-BE49-F238E27FC236}">
                <a16:creationId xmlns:a16="http://schemas.microsoft.com/office/drawing/2014/main" id="{BD6486D3-F1F8-CF41-D287-0D8002508C37}"/>
              </a:ext>
            </a:extLst>
          </p:cNvPr>
          <p:cNvSpPr txBox="1"/>
          <p:nvPr/>
        </p:nvSpPr>
        <p:spPr>
          <a:xfrm>
            <a:off x="979113" y="57614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1</a:t>
            </a:r>
          </a:p>
        </p:txBody>
      </p:sp>
      <p:sp>
        <p:nvSpPr>
          <p:cNvPr id="6" name="TextBox 95">
            <a:extLst>
              <a:ext uri="{FF2B5EF4-FFF2-40B4-BE49-F238E27FC236}">
                <a16:creationId xmlns:a16="http://schemas.microsoft.com/office/drawing/2014/main" id="{197BEEA1-5F49-6AD7-956B-E5553F43F319}"/>
              </a:ext>
            </a:extLst>
          </p:cNvPr>
          <p:cNvSpPr txBox="1"/>
          <p:nvPr/>
        </p:nvSpPr>
        <p:spPr>
          <a:xfrm>
            <a:off x="4972152" y="57614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3</a:t>
            </a:r>
          </a:p>
        </p:txBody>
      </p:sp>
      <p:sp>
        <p:nvSpPr>
          <p:cNvPr id="7" name="TextBox 95">
            <a:extLst>
              <a:ext uri="{FF2B5EF4-FFF2-40B4-BE49-F238E27FC236}">
                <a16:creationId xmlns:a16="http://schemas.microsoft.com/office/drawing/2014/main" id="{FA0A13E1-DD03-5477-C11A-11D1F8FE743E}"/>
              </a:ext>
            </a:extLst>
          </p:cNvPr>
          <p:cNvSpPr txBox="1"/>
          <p:nvPr/>
        </p:nvSpPr>
        <p:spPr>
          <a:xfrm>
            <a:off x="2881292" y="57747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2</a:t>
            </a:r>
          </a:p>
        </p:txBody>
      </p:sp>
      <p:sp>
        <p:nvSpPr>
          <p:cNvPr id="8" name="TextBox 95">
            <a:extLst>
              <a:ext uri="{FF2B5EF4-FFF2-40B4-BE49-F238E27FC236}">
                <a16:creationId xmlns:a16="http://schemas.microsoft.com/office/drawing/2014/main" id="{9BBC22AD-AB1A-A944-FB16-AC6C9ED424B4}"/>
              </a:ext>
            </a:extLst>
          </p:cNvPr>
          <p:cNvSpPr txBox="1"/>
          <p:nvPr/>
        </p:nvSpPr>
        <p:spPr>
          <a:xfrm>
            <a:off x="6874331" y="51903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4</a:t>
            </a:r>
          </a:p>
        </p:txBody>
      </p:sp>
      <p:sp>
        <p:nvSpPr>
          <p:cNvPr id="9" name="TextBox 95">
            <a:extLst>
              <a:ext uri="{FF2B5EF4-FFF2-40B4-BE49-F238E27FC236}">
                <a16:creationId xmlns:a16="http://schemas.microsoft.com/office/drawing/2014/main" id="{F3B05DE5-B171-044B-3D90-AF61EC36BDA6}"/>
              </a:ext>
            </a:extLst>
          </p:cNvPr>
          <p:cNvSpPr txBox="1"/>
          <p:nvPr/>
        </p:nvSpPr>
        <p:spPr>
          <a:xfrm>
            <a:off x="790822" y="351300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5</a:t>
            </a:r>
          </a:p>
        </p:txBody>
      </p:sp>
      <p:sp>
        <p:nvSpPr>
          <p:cNvPr id="10" name="TextBox 95">
            <a:extLst>
              <a:ext uri="{FF2B5EF4-FFF2-40B4-BE49-F238E27FC236}">
                <a16:creationId xmlns:a16="http://schemas.microsoft.com/office/drawing/2014/main" id="{6144D2C7-5119-1F2E-203E-6190B12B9F36}"/>
              </a:ext>
            </a:extLst>
          </p:cNvPr>
          <p:cNvSpPr txBox="1"/>
          <p:nvPr/>
        </p:nvSpPr>
        <p:spPr>
          <a:xfrm>
            <a:off x="4972152" y="352054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7</a:t>
            </a:r>
          </a:p>
        </p:txBody>
      </p:sp>
      <p:sp>
        <p:nvSpPr>
          <p:cNvPr id="11" name="TextBox 95">
            <a:extLst>
              <a:ext uri="{FF2B5EF4-FFF2-40B4-BE49-F238E27FC236}">
                <a16:creationId xmlns:a16="http://schemas.microsoft.com/office/drawing/2014/main" id="{822DDBCC-8FD4-F204-07C3-D875D97AB57B}"/>
              </a:ext>
            </a:extLst>
          </p:cNvPr>
          <p:cNvSpPr txBox="1"/>
          <p:nvPr/>
        </p:nvSpPr>
        <p:spPr>
          <a:xfrm>
            <a:off x="2792392" y="351300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6</a:t>
            </a:r>
          </a:p>
        </p:txBody>
      </p:sp>
      <p:sp>
        <p:nvSpPr>
          <p:cNvPr id="12" name="TextBox 95">
            <a:extLst>
              <a:ext uri="{FF2B5EF4-FFF2-40B4-BE49-F238E27FC236}">
                <a16:creationId xmlns:a16="http://schemas.microsoft.com/office/drawing/2014/main" id="{763E7084-9D20-B590-D285-0ECAA1D83763}"/>
              </a:ext>
            </a:extLst>
          </p:cNvPr>
          <p:cNvSpPr txBox="1"/>
          <p:nvPr/>
        </p:nvSpPr>
        <p:spPr>
          <a:xfrm>
            <a:off x="6874331" y="352029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69C12-09B5-1ABB-2889-7C4EE57AE090}"/>
              </a:ext>
            </a:extLst>
          </p:cNvPr>
          <p:cNvSpPr txBox="1"/>
          <p:nvPr/>
        </p:nvSpPr>
        <p:spPr>
          <a:xfrm>
            <a:off x="470456" y="2706292"/>
            <a:ext cx="1715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Три висящи светещи лампи и тенис топка, обикаляща помежду и около тях</a:t>
            </a:r>
            <a:endParaRPr lang="en-BG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F7031-AA92-9295-8AE3-B04A11C1D3E5}"/>
              </a:ext>
            </a:extLst>
          </p:cNvPr>
          <p:cNvSpPr txBox="1"/>
          <p:nvPr/>
        </p:nvSpPr>
        <p:spPr>
          <a:xfrm>
            <a:off x="4388101" y="5765402"/>
            <a:ext cx="2099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Част от строително скеле и падаща бояджийска четка, която се върти и се отбива в части на скелето</a:t>
            </a:r>
            <a:endParaRPr lang="en-BG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65560-417A-916A-B1F4-C501B8717685}"/>
              </a:ext>
            </a:extLst>
          </p:cNvPr>
          <p:cNvSpPr txBox="1"/>
          <p:nvPr/>
        </p:nvSpPr>
        <p:spPr>
          <a:xfrm>
            <a:off x="4502415" y="2387011"/>
            <a:ext cx="1715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Две статични ракети за бадминтон и перце, която се отбива ту в едната, ту в другата и се върти, прелитайки между двете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2A5923-BB20-9BBE-E923-5F1E535692D7}"/>
              </a:ext>
            </a:extLst>
          </p:cNvPr>
          <p:cNvSpPr txBox="1"/>
          <p:nvPr/>
        </p:nvSpPr>
        <p:spPr>
          <a:xfrm>
            <a:off x="6359574" y="2715766"/>
            <a:ext cx="2099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Футболна врата и топка, която се движи към вратата, но спира точно на голлинията</a:t>
            </a:r>
            <a:endParaRPr lang="en-BG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79B256-877A-2ADC-E01E-F4142D5C7572}"/>
              </a:ext>
            </a:extLst>
          </p:cNvPr>
          <p:cNvSpPr txBox="1"/>
          <p:nvPr/>
        </p:nvSpPr>
        <p:spPr>
          <a:xfrm>
            <a:off x="470456" y="5579019"/>
            <a:ext cx="1715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Две срещуположни тухлени стени и топка, която се отбива ту в едната, ту в другата стена.</a:t>
            </a:r>
            <a:endParaRPr lang="en-BG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AAF126-B970-74EE-3A39-C0F36562C8BF}"/>
              </a:ext>
            </a:extLst>
          </p:cNvPr>
          <p:cNvSpPr txBox="1"/>
          <p:nvPr/>
        </p:nvSpPr>
        <p:spPr>
          <a:xfrm>
            <a:off x="2402616" y="5456405"/>
            <a:ext cx="1715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Тенис маса, две статични хилки и топче, което се отбива ту в едната, ту в другата хилка, тупкайки и по масата</a:t>
            </a:r>
            <a:endParaRPr lang="en-BG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408FBE-DC08-855F-3439-53538F3CE730}"/>
              </a:ext>
            </a:extLst>
          </p:cNvPr>
          <p:cNvSpPr txBox="1"/>
          <p:nvPr/>
        </p:nvSpPr>
        <p:spPr>
          <a:xfrm>
            <a:off x="2361426" y="2445520"/>
            <a:ext cx="1715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Баскетболен кош и топка, която преминава през него, пада на земята и тупка затихващо, докато спре.</a:t>
            </a:r>
            <a:endParaRPr lang="en-BG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C18055-E11D-7E21-E1F5-F834DD6A0CEB}"/>
              </a:ext>
            </a:extLst>
          </p:cNvPr>
          <p:cNvSpPr txBox="1"/>
          <p:nvPr/>
        </p:nvSpPr>
        <p:spPr>
          <a:xfrm>
            <a:off x="6779598" y="5692632"/>
            <a:ext cx="1715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Бумеранг и конус. Бумерангът лети, преминава зад конуса и се връща в изходна позиция</a:t>
            </a:r>
            <a:endParaRPr lang="en-BG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9808A-A81E-5DFD-7FB6-3C7CB4270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8651" y="4225652"/>
            <a:ext cx="2109505" cy="14063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2EAE3C-116F-37D8-DE50-A02C3E33E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1501">
            <a:off x="5707341" y="4791543"/>
            <a:ext cx="764822" cy="8185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45D3A4B-9E02-1E6E-1C1E-9074F5FC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90" y="1284508"/>
            <a:ext cx="1900329" cy="12668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9CB54C4-705F-0C05-9FA0-F0630F6008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9" y="1565716"/>
            <a:ext cx="314572" cy="3166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05CD3FE-2419-5BA6-741B-1D67FEA838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926213"/>
            <a:ext cx="1104566" cy="12668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AC3E21D-6309-AC07-89FB-A67B73BF49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42" y="1921175"/>
            <a:ext cx="444500" cy="46583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B88DFA6-40C7-790A-4109-EAF96D8D10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24342">
            <a:off x="4222978" y="1196649"/>
            <a:ext cx="1997206" cy="99860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ED9A83C-3096-4E87-92DF-2C3CFAB715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74" y="969493"/>
            <a:ext cx="1534769" cy="156609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1459443-585B-8F0D-48F4-DC41D8DDC6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04" y="1905000"/>
            <a:ext cx="203877" cy="20387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34834AA-4095-BCB8-764E-739CCED2AD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24" y="4086901"/>
            <a:ext cx="1845445" cy="11649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75B3D0E-15CD-2DBD-0766-CAD98B9B63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3816170">
            <a:off x="1310732" y="5206844"/>
            <a:ext cx="215900" cy="2032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50BAF82-DE50-5671-7593-BB3023BF21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94" y="4268452"/>
            <a:ext cx="1845445" cy="103806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8AD40F7-D17F-EF92-854E-652D1E153C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22" y="4259389"/>
            <a:ext cx="305556" cy="31643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8823C30-F769-5404-570B-63B406A3C7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98712">
            <a:off x="6777613" y="4539248"/>
            <a:ext cx="1104025" cy="62101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2A3A28D-EAFE-10B1-B560-EE9838A24C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454" y="4030469"/>
            <a:ext cx="1093911" cy="15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27112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Предаване</a:t>
            </a:r>
            <a:endParaRPr lang="en-US" dirty="0"/>
          </a:p>
          <a:p>
            <a:pPr lvl="1"/>
            <a:r>
              <a:rPr lang="bg-BG" dirty="0"/>
              <a:t>Решението е файл с име </a:t>
            </a:r>
            <a:r>
              <a:rPr lang="en-US" dirty="0">
                <a:solidFill>
                  <a:srgbClr val="FF0000"/>
                </a:solidFill>
              </a:rPr>
              <a:t>a0</a:t>
            </a:r>
            <a:r>
              <a:rPr lang="bg-BG" dirty="0">
                <a:solidFill>
                  <a:srgbClr val="FF0000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i="1" dirty="0">
                <a:solidFill>
                  <a:srgbClr val="FF0000"/>
                </a:solidFill>
              </a:rPr>
              <a:t>nnnnn</a:t>
            </a:r>
            <a:r>
              <a:rPr lang="en-US" dirty="0">
                <a:solidFill>
                  <a:srgbClr val="FF0000"/>
                </a:solidFill>
              </a:rPr>
              <a:t>.html</a:t>
            </a:r>
            <a:r>
              <a:rPr lang="en-US" dirty="0"/>
              <a:t>, </a:t>
            </a:r>
            <a:r>
              <a:rPr lang="bg-BG" dirty="0"/>
              <a:t>където </a:t>
            </a:r>
            <a:r>
              <a:rPr lang="en-US" i="1" dirty="0" err="1">
                <a:solidFill>
                  <a:srgbClr val="FF0000"/>
                </a:solidFill>
              </a:rPr>
              <a:t>nnnnn</a:t>
            </a:r>
            <a:r>
              <a:rPr lang="bg-BG" dirty="0"/>
              <a:t> е факултетният номер</a:t>
            </a:r>
          </a:p>
          <a:p>
            <a:pPr lvl="1"/>
            <a:r>
              <a:rPr lang="bg-BG" dirty="0"/>
              <a:t>Предава се през Мудъл</a:t>
            </a:r>
          </a:p>
          <a:p>
            <a:r>
              <a:rPr lang="bg-BG" dirty="0"/>
              <a:t>Срок</a:t>
            </a:r>
            <a:endParaRPr lang="en-US" dirty="0"/>
          </a:p>
          <a:p>
            <a:pPr lvl="1"/>
            <a:r>
              <a:rPr lang="bg-BG" dirty="0"/>
              <a:t>от 00:00 на 28.11.2022</a:t>
            </a:r>
          </a:p>
          <a:p>
            <a:pPr lvl="1"/>
            <a:r>
              <a:rPr lang="bg-BG" dirty="0"/>
              <a:t>до 23:59 на </a:t>
            </a:r>
            <a:r>
              <a:rPr lang="bg-BG" dirty="0">
                <a:solidFill>
                  <a:srgbClr val="FF0000"/>
                </a:solidFill>
              </a:rPr>
              <a:t>04.12.2022</a:t>
            </a:r>
          </a:p>
        </p:txBody>
      </p:sp>
    </p:spTree>
    <p:extLst>
      <p:ext uri="{BB962C8B-B14F-4D97-AF65-F5344CB8AC3E}">
        <p14:creationId xmlns:p14="http://schemas.microsoft.com/office/powerpoint/2010/main" val="3961286018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Macintosh PowerPoint</Application>
  <PresentationFormat>On-screen Show (4:3)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Тела в покой и тела в движение</vt:lpstr>
      <vt:lpstr>PowerPoint Presentation</vt:lpstr>
      <vt:lpstr>PowerPoint Presentation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2022-11-17T09:01:29Z</dcterms:modified>
</cp:coreProperties>
</file>