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95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02-Sep-22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02-Sep-22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A01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Дограма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</a:t>
            </a:r>
            <a:r>
              <a:rPr lang="bg-BG" sz="1600" dirty="0"/>
              <a:t>Б. Павлов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•   КИТ-ФМИ-СУ   •   2022</a:t>
            </a:r>
            <a:endParaRPr lang="en-US" sz="1600" spc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Дограма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Направете дограма на прозорец</a:t>
            </a:r>
            <a:endParaRPr lang="en-US" dirty="0"/>
          </a:p>
          <a:p>
            <a:pPr lvl="1"/>
            <a:r>
              <a:rPr lang="bg-BG" dirty="0"/>
              <a:t>Използват се само паралелепипеди</a:t>
            </a:r>
          </a:p>
          <a:p>
            <a:pPr lvl="1"/>
            <a:r>
              <a:rPr lang="bg-BG" dirty="0"/>
              <a:t>Външната рамка е по-дебела от вътрешните рамки</a:t>
            </a:r>
          </a:p>
          <a:p>
            <a:pPr lvl="1"/>
            <a:r>
              <a:rPr lang="bg-BG" dirty="0"/>
              <a:t>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е различна за всяка група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5CE1CCD-007D-4DC7-8CA6-40783829C6F5}"/>
              </a:ext>
            </a:extLst>
          </p:cNvPr>
          <p:cNvSpPr/>
          <p:nvPr/>
        </p:nvSpPr>
        <p:spPr>
          <a:xfrm>
            <a:off x="703072" y="685800"/>
            <a:ext cx="2286000" cy="1371600"/>
          </a:xfrm>
          <a:custGeom>
            <a:avLst/>
            <a:gdLst>
              <a:gd name="connsiteX0" fmla="*/ 1832612 w 2286000"/>
              <a:gd name="connsiteY0" fmla="*/ 152400 h 1371600"/>
              <a:gd name="connsiteX1" fmla="*/ 1832612 w 2286000"/>
              <a:gd name="connsiteY1" fmla="*/ 1219200 h 1371600"/>
              <a:gd name="connsiteX2" fmla="*/ 2133600 w 2286000"/>
              <a:gd name="connsiteY2" fmla="*/ 1219200 h 1371600"/>
              <a:gd name="connsiteX3" fmla="*/ 2133600 w 2286000"/>
              <a:gd name="connsiteY3" fmla="*/ 152400 h 1371600"/>
              <a:gd name="connsiteX4" fmla="*/ 529590 w 2286000"/>
              <a:gd name="connsiteY4" fmla="*/ 152400 h 1371600"/>
              <a:gd name="connsiteX5" fmla="*/ 529590 w 2286000"/>
              <a:gd name="connsiteY5" fmla="*/ 1219200 h 1371600"/>
              <a:gd name="connsiteX6" fmla="*/ 1756412 w 2286000"/>
              <a:gd name="connsiteY6" fmla="*/ 1219200 h 1371600"/>
              <a:gd name="connsiteX7" fmla="*/ 1756412 w 2286000"/>
              <a:gd name="connsiteY7" fmla="*/ 152400 h 1371600"/>
              <a:gd name="connsiteX8" fmla="*/ 152400 w 2286000"/>
              <a:gd name="connsiteY8" fmla="*/ 152400 h 1371600"/>
              <a:gd name="connsiteX9" fmla="*/ 152400 w 2286000"/>
              <a:gd name="connsiteY9" fmla="*/ 1219200 h 1371600"/>
              <a:gd name="connsiteX10" fmla="*/ 453390 w 2286000"/>
              <a:gd name="connsiteY10" fmla="*/ 1219200 h 1371600"/>
              <a:gd name="connsiteX11" fmla="*/ 453390 w 2286000"/>
              <a:gd name="connsiteY11" fmla="*/ 152400 h 1371600"/>
              <a:gd name="connsiteX12" fmla="*/ 0 w 2286000"/>
              <a:gd name="connsiteY12" fmla="*/ 0 h 1371600"/>
              <a:gd name="connsiteX13" fmla="*/ 2286000 w 2286000"/>
              <a:gd name="connsiteY13" fmla="*/ 0 h 1371600"/>
              <a:gd name="connsiteX14" fmla="*/ 2286000 w 2286000"/>
              <a:gd name="connsiteY14" fmla="*/ 1371600 h 1371600"/>
              <a:gd name="connsiteX15" fmla="*/ 0 w 2286000"/>
              <a:gd name="connsiteY1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0" h="1371600">
                <a:moveTo>
                  <a:pt x="1832612" y="152400"/>
                </a:moveTo>
                <a:lnTo>
                  <a:pt x="1832612" y="1219200"/>
                </a:lnTo>
                <a:lnTo>
                  <a:pt x="2133600" y="1219200"/>
                </a:lnTo>
                <a:lnTo>
                  <a:pt x="2133600" y="152400"/>
                </a:lnTo>
                <a:close/>
                <a:moveTo>
                  <a:pt x="529590" y="152400"/>
                </a:moveTo>
                <a:lnTo>
                  <a:pt x="529590" y="1219200"/>
                </a:lnTo>
                <a:lnTo>
                  <a:pt x="1756412" y="1219200"/>
                </a:lnTo>
                <a:lnTo>
                  <a:pt x="1756412" y="152400"/>
                </a:lnTo>
                <a:close/>
                <a:moveTo>
                  <a:pt x="152400" y="152400"/>
                </a:moveTo>
                <a:lnTo>
                  <a:pt x="152400" y="1219200"/>
                </a:lnTo>
                <a:lnTo>
                  <a:pt x="453390" y="1219200"/>
                </a:lnTo>
                <a:lnTo>
                  <a:pt x="453390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B6C4BB2-ED61-493E-8793-E6E9FA349A89}"/>
              </a:ext>
            </a:extLst>
          </p:cNvPr>
          <p:cNvSpPr/>
          <p:nvPr/>
        </p:nvSpPr>
        <p:spPr>
          <a:xfrm>
            <a:off x="6172200" y="2743201"/>
            <a:ext cx="2286000" cy="1371600"/>
          </a:xfrm>
          <a:custGeom>
            <a:avLst/>
            <a:gdLst>
              <a:gd name="connsiteX0" fmla="*/ 1526722 w 2286000"/>
              <a:gd name="connsiteY0" fmla="*/ 152400 h 1371600"/>
              <a:gd name="connsiteX1" fmla="*/ 1526722 w 2286000"/>
              <a:gd name="connsiteY1" fmla="*/ 1219200 h 1371600"/>
              <a:gd name="connsiteX2" fmla="*/ 2133600 w 2286000"/>
              <a:gd name="connsiteY2" fmla="*/ 1219200 h 1371600"/>
              <a:gd name="connsiteX3" fmla="*/ 2133600 w 2286000"/>
              <a:gd name="connsiteY3" fmla="*/ 152400 h 1371600"/>
              <a:gd name="connsiteX4" fmla="*/ 843644 w 2286000"/>
              <a:gd name="connsiteY4" fmla="*/ 152400 h 1371600"/>
              <a:gd name="connsiteX5" fmla="*/ 843644 w 2286000"/>
              <a:gd name="connsiteY5" fmla="*/ 1219200 h 1371600"/>
              <a:gd name="connsiteX6" fmla="*/ 1450522 w 2286000"/>
              <a:gd name="connsiteY6" fmla="*/ 1219200 h 1371600"/>
              <a:gd name="connsiteX7" fmla="*/ 1450522 w 2286000"/>
              <a:gd name="connsiteY7" fmla="*/ 152400 h 1371600"/>
              <a:gd name="connsiteX8" fmla="*/ 152400 w 2286000"/>
              <a:gd name="connsiteY8" fmla="*/ 152400 h 1371600"/>
              <a:gd name="connsiteX9" fmla="*/ 152400 w 2286000"/>
              <a:gd name="connsiteY9" fmla="*/ 1219200 h 1371600"/>
              <a:gd name="connsiteX10" fmla="*/ 767444 w 2286000"/>
              <a:gd name="connsiteY10" fmla="*/ 1219200 h 1371600"/>
              <a:gd name="connsiteX11" fmla="*/ 767444 w 2286000"/>
              <a:gd name="connsiteY11" fmla="*/ 152400 h 1371600"/>
              <a:gd name="connsiteX12" fmla="*/ 0 w 2286000"/>
              <a:gd name="connsiteY12" fmla="*/ 0 h 1371600"/>
              <a:gd name="connsiteX13" fmla="*/ 2286000 w 2286000"/>
              <a:gd name="connsiteY13" fmla="*/ 0 h 1371600"/>
              <a:gd name="connsiteX14" fmla="*/ 2286000 w 2286000"/>
              <a:gd name="connsiteY14" fmla="*/ 1371600 h 1371600"/>
              <a:gd name="connsiteX15" fmla="*/ 0 w 2286000"/>
              <a:gd name="connsiteY1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0" h="1371600">
                <a:moveTo>
                  <a:pt x="1526722" y="152400"/>
                </a:moveTo>
                <a:lnTo>
                  <a:pt x="1526722" y="1219200"/>
                </a:lnTo>
                <a:lnTo>
                  <a:pt x="2133600" y="1219200"/>
                </a:lnTo>
                <a:lnTo>
                  <a:pt x="2133600" y="152400"/>
                </a:lnTo>
                <a:close/>
                <a:moveTo>
                  <a:pt x="843644" y="152400"/>
                </a:moveTo>
                <a:lnTo>
                  <a:pt x="843644" y="1219200"/>
                </a:lnTo>
                <a:lnTo>
                  <a:pt x="1450522" y="1219200"/>
                </a:lnTo>
                <a:lnTo>
                  <a:pt x="1450522" y="152400"/>
                </a:lnTo>
                <a:close/>
                <a:moveTo>
                  <a:pt x="152400" y="152400"/>
                </a:moveTo>
                <a:lnTo>
                  <a:pt x="152400" y="1219200"/>
                </a:lnTo>
                <a:lnTo>
                  <a:pt x="767444" y="1219200"/>
                </a:lnTo>
                <a:lnTo>
                  <a:pt x="767444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79E27CB-9509-4D5D-8CD1-E29FB49A8A87}"/>
              </a:ext>
            </a:extLst>
          </p:cNvPr>
          <p:cNvSpPr/>
          <p:nvPr/>
        </p:nvSpPr>
        <p:spPr>
          <a:xfrm>
            <a:off x="3431541" y="2743201"/>
            <a:ext cx="2286000" cy="1371600"/>
          </a:xfrm>
          <a:custGeom>
            <a:avLst/>
            <a:gdLst>
              <a:gd name="connsiteX0" fmla="*/ 152400 w 2286000"/>
              <a:gd name="connsiteY0" fmla="*/ 457200 h 1371600"/>
              <a:gd name="connsiteX1" fmla="*/ 152400 w 2286000"/>
              <a:gd name="connsiteY1" fmla="*/ 1219200 h 1371600"/>
              <a:gd name="connsiteX2" fmla="*/ 767444 w 2286000"/>
              <a:gd name="connsiteY2" fmla="*/ 1219200 h 1371600"/>
              <a:gd name="connsiteX3" fmla="*/ 767444 w 2286000"/>
              <a:gd name="connsiteY3" fmla="*/ 457200 h 1371600"/>
              <a:gd name="connsiteX4" fmla="*/ 838200 w 2286000"/>
              <a:gd name="connsiteY4" fmla="*/ 152400 h 1371600"/>
              <a:gd name="connsiteX5" fmla="*/ 838200 w 2286000"/>
              <a:gd name="connsiteY5" fmla="*/ 381000 h 1371600"/>
              <a:gd name="connsiteX6" fmla="*/ 838200 w 2286000"/>
              <a:gd name="connsiteY6" fmla="*/ 457200 h 1371600"/>
              <a:gd name="connsiteX7" fmla="*/ 838200 w 2286000"/>
              <a:gd name="connsiteY7" fmla="*/ 1219200 h 1371600"/>
              <a:gd name="connsiteX8" fmla="*/ 2133600 w 2286000"/>
              <a:gd name="connsiteY8" fmla="*/ 1219200 h 1371600"/>
              <a:gd name="connsiteX9" fmla="*/ 2133600 w 2286000"/>
              <a:gd name="connsiteY9" fmla="*/ 152400 h 1371600"/>
              <a:gd name="connsiteX10" fmla="*/ 152400 w 2286000"/>
              <a:gd name="connsiteY10" fmla="*/ 152400 h 1371600"/>
              <a:gd name="connsiteX11" fmla="*/ 152400 w 2286000"/>
              <a:gd name="connsiteY11" fmla="*/ 381000 h 1371600"/>
              <a:gd name="connsiteX12" fmla="*/ 767444 w 2286000"/>
              <a:gd name="connsiteY12" fmla="*/ 381000 h 1371600"/>
              <a:gd name="connsiteX13" fmla="*/ 767444 w 2286000"/>
              <a:gd name="connsiteY13" fmla="*/ 152400 h 1371600"/>
              <a:gd name="connsiteX14" fmla="*/ 0 w 2286000"/>
              <a:gd name="connsiteY14" fmla="*/ 0 h 1371600"/>
              <a:gd name="connsiteX15" fmla="*/ 2286000 w 2286000"/>
              <a:gd name="connsiteY15" fmla="*/ 0 h 1371600"/>
              <a:gd name="connsiteX16" fmla="*/ 2286000 w 2286000"/>
              <a:gd name="connsiteY16" fmla="*/ 1371600 h 1371600"/>
              <a:gd name="connsiteX17" fmla="*/ 0 w 2286000"/>
              <a:gd name="connsiteY17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86000" h="1371600">
                <a:moveTo>
                  <a:pt x="152400" y="457200"/>
                </a:moveTo>
                <a:lnTo>
                  <a:pt x="152400" y="1219200"/>
                </a:lnTo>
                <a:lnTo>
                  <a:pt x="767444" y="1219200"/>
                </a:lnTo>
                <a:lnTo>
                  <a:pt x="767444" y="457200"/>
                </a:lnTo>
                <a:close/>
                <a:moveTo>
                  <a:pt x="838200" y="152400"/>
                </a:moveTo>
                <a:lnTo>
                  <a:pt x="838200" y="381000"/>
                </a:lnTo>
                <a:lnTo>
                  <a:pt x="838200" y="457200"/>
                </a:lnTo>
                <a:lnTo>
                  <a:pt x="838200" y="1219200"/>
                </a:lnTo>
                <a:lnTo>
                  <a:pt x="2133600" y="1219200"/>
                </a:lnTo>
                <a:lnTo>
                  <a:pt x="2133600" y="152400"/>
                </a:lnTo>
                <a:close/>
                <a:moveTo>
                  <a:pt x="152400" y="152400"/>
                </a:moveTo>
                <a:lnTo>
                  <a:pt x="152400" y="381000"/>
                </a:lnTo>
                <a:lnTo>
                  <a:pt x="767444" y="381000"/>
                </a:lnTo>
                <a:lnTo>
                  <a:pt x="767444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F6E47A0-2E89-46CD-9B8C-D5C1F93D6242}"/>
              </a:ext>
            </a:extLst>
          </p:cNvPr>
          <p:cNvSpPr/>
          <p:nvPr/>
        </p:nvSpPr>
        <p:spPr>
          <a:xfrm>
            <a:off x="685800" y="4800601"/>
            <a:ext cx="2286000" cy="1371600"/>
          </a:xfrm>
          <a:custGeom>
            <a:avLst/>
            <a:gdLst>
              <a:gd name="connsiteX0" fmla="*/ 1181100 w 2286000"/>
              <a:gd name="connsiteY0" fmla="*/ 723900 h 1371600"/>
              <a:gd name="connsiteX1" fmla="*/ 1181100 w 2286000"/>
              <a:gd name="connsiteY1" fmla="*/ 1219200 h 1371600"/>
              <a:gd name="connsiteX2" fmla="*/ 2133600 w 2286000"/>
              <a:gd name="connsiteY2" fmla="*/ 1219200 h 1371600"/>
              <a:gd name="connsiteX3" fmla="*/ 2133600 w 2286000"/>
              <a:gd name="connsiteY3" fmla="*/ 723900 h 1371600"/>
              <a:gd name="connsiteX4" fmla="*/ 152400 w 2286000"/>
              <a:gd name="connsiteY4" fmla="*/ 723900 h 1371600"/>
              <a:gd name="connsiteX5" fmla="*/ 152400 w 2286000"/>
              <a:gd name="connsiteY5" fmla="*/ 1219200 h 1371600"/>
              <a:gd name="connsiteX6" fmla="*/ 1104900 w 2286000"/>
              <a:gd name="connsiteY6" fmla="*/ 1219200 h 1371600"/>
              <a:gd name="connsiteX7" fmla="*/ 1104900 w 2286000"/>
              <a:gd name="connsiteY7" fmla="*/ 723900 h 1371600"/>
              <a:gd name="connsiteX8" fmla="*/ 1181100 w 2286000"/>
              <a:gd name="connsiteY8" fmla="*/ 152400 h 1371600"/>
              <a:gd name="connsiteX9" fmla="*/ 1181100 w 2286000"/>
              <a:gd name="connsiteY9" fmla="*/ 647700 h 1371600"/>
              <a:gd name="connsiteX10" fmla="*/ 2133600 w 2286000"/>
              <a:gd name="connsiteY10" fmla="*/ 647700 h 1371600"/>
              <a:gd name="connsiteX11" fmla="*/ 2133600 w 2286000"/>
              <a:gd name="connsiteY11" fmla="*/ 152400 h 1371600"/>
              <a:gd name="connsiteX12" fmla="*/ 152400 w 2286000"/>
              <a:gd name="connsiteY12" fmla="*/ 152400 h 1371600"/>
              <a:gd name="connsiteX13" fmla="*/ 152400 w 2286000"/>
              <a:gd name="connsiteY13" fmla="*/ 647700 h 1371600"/>
              <a:gd name="connsiteX14" fmla="*/ 1104900 w 2286000"/>
              <a:gd name="connsiteY14" fmla="*/ 647700 h 1371600"/>
              <a:gd name="connsiteX15" fmla="*/ 1104900 w 2286000"/>
              <a:gd name="connsiteY15" fmla="*/ 152400 h 1371600"/>
              <a:gd name="connsiteX16" fmla="*/ 0 w 2286000"/>
              <a:gd name="connsiteY16" fmla="*/ 0 h 1371600"/>
              <a:gd name="connsiteX17" fmla="*/ 2286000 w 2286000"/>
              <a:gd name="connsiteY17" fmla="*/ 0 h 1371600"/>
              <a:gd name="connsiteX18" fmla="*/ 2286000 w 2286000"/>
              <a:gd name="connsiteY18" fmla="*/ 1371600 h 1371600"/>
              <a:gd name="connsiteX19" fmla="*/ 0 w 2286000"/>
              <a:gd name="connsiteY19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86000" h="1371600">
                <a:moveTo>
                  <a:pt x="1181100" y="723900"/>
                </a:moveTo>
                <a:lnTo>
                  <a:pt x="1181100" y="1219200"/>
                </a:lnTo>
                <a:lnTo>
                  <a:pt x="2133600" y="1219200"/>
                </a:lnTo>
                <a:lnTo>
                  <a:pt x="2133600" y="723900"/>
                </a:lnTo>
                <a:close/>
                <a:moveTo>
                  <a:pt x="152400" y="723900"/>
                </a:moveTo>
                <a:lnTo>
                  <a:pt x="152400" y="1219200"/>
                </a:lnTo>
                <a:lnTo>
                  <a:pt x="1104900" y="1219200"/>
                </a:lnTo>
                <a:lnTo>
                  <a:pt x="1104900" y="723900"/>
                </a:lnTo>
                <a:close/>
                <a:moveTo>
                  <a:pt x="1181100" y="152400"/>
                </a:moveTo>
                <a:lnTo>
                  <a:pt x="1181100" y="647700"/>
                </a:lnTo>
                <a:lnTo>
                  <a:pt x="2133600" y="647700"/>
                </a:lnTo>
                <a:lnTo>
                  <a:pt x="2133600" y="152400"/>
                </a:lnTo>
                <a:close/>
                <a:moveTo>
                  <a:pt x="152400" y="152400"/>
                </a:moveTo>
                <a:lnTo>
                  <a:pt x="152400" y="647700"/>
                </a:lnTo>
                <a:lnTo>
                  <a:pt x="1104900" y="647700"/>
                </a:lnTo>
                <a:lnTo>
                  <a:pt x="1104900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26B45A4-314B-41F7-93E8-E29EF4ED7D3E}"/>
              </a:ext>
            </a:extLst>
          </p:cNvPr>
          <p:cNvSpPr/>
          <p:nvPr/>
        </p:nvSpPr>
        <p:spPr>
          <a:xfrm>
            <a:off x="6172200" y="685800"/>
            <a:ext cx="2286000" cy="1371600"/>
          </a:xfrm>
          <a:custGeom>
            <a:avLst/>
            <a:gdLst>
              <a:gd name="connsiteX0" fmla="*/ 1181100 w 2286000"/>
              <a:gd name="connsiteY0" fmla="*/ 457200 h 1371600"/>
              <a:gd name="connsiteX1" fmla="*/ 1181100 w 2286000"/>
              <a:gd name="connsiteY1" fmla="*/ 1219200 h 1371600"/>
              <a:gd name="connsiteX2" fmla="*/ 2133600 w 2286000"/>
              <a:gd name="connsiteY2" fmla="*/ 1219200 h 1371600"/>
              <a:gd name="connsiteX3" fmla="*/ 2133600 w 2286000"/>
              <a:gd name="connsiteY3" fmla="*/ 457200 h 1371600"/>
              <a:gd name="connsiteX4" fmla="*/ 152400 w 2286000"/>
              <a:gd name="connsiteY4" fmla="*/ 457200 h 1371600"/>
              <a:gd name="connsiteX5" fmla="*/ 152400 w 2286000"/>
              <a:gd name="connsiteY5" fmla="*/ 1219200 h 1371600"/>
              <a:gd name="connsiteX6" fmla="*/ 1104900 w 2286000"/>
              <a:gd name="connsiteY6" fmla="*/ 1219200 h 1371600"/>
              <a:gd name="connsiteX7" fmla="*/ 1104900 w 2286000"/>
              <a:gd name="connsiteY7" fmla="*/ 457200 h 1371600"/>
              <a:gd name="connsiteX8" fmla="*/ 1181100 w 2286000"/>
              <a:gd name="connsiteY8" fmla="*/ 152400 h 1371600"/>
              <a:gd name="connsiteX9" fmla="*/ 1181100 w 2286000"/>
              <a:gd name="connsiteY9" fmla="*/ 381000 h 1371600"/>
              <a:gd name="connsiteX10" fmla="*/ 2133600 w 2286000"/>
              <a:gd name="connsiteY10" fmla="*/ 381000 h 1371600"/>
              <a:gd name="connsiteX11" fmla="*/ 2133600 w 2286000"/>
              <a:gd name="connsiteY11" fmla="*/ 152400 h 1371600"/>
              <a:gd name="connsiteX12" fmla="*/ 152400 w 2286000"/>
              <a:gd name="connsiteY12" fmla="*/ 152400 h 1371600"/>
              <a:gd name="connsiteX13" fmla="*/ 152400 w 2286000"/>
              <a:gd name="connsiteY13" fmla="*/ 381000 h 1371600"/>
              <a:gd name="connsiteX14" fmla="*/ 1104900 w 2286000"/>
              <a:gd name="connsiteY14" fmla="*/ 381000 h 1371600"/>
              <a:gd name="connsiteX15" fmla="*/ 1104900 w 2286000"/>
              <a:gd name="connsiteY15" fmla="*/ 152400 h 1371600"/>
              <a:gd name="connsiteX16" fmla="*/ 0 w 2286000"/>
              <a:gd name="connsiteY16" fmla="*/ 0 h 1371600"/>
              <a:gd name="connsiteX17" fmla="*/ 2286000 w 2286000"/>
              <a:gd name="connsiteY17" fmla="*/ 0 h 1371600"/>
              <a:gd name="connsiteX18" fmla="*/ 2286000 w 2286000"/>
              <a:gd name="connsiteY18" fmla="*/ 1371600 h 1371600"/>
              <a:gd name="connsiteX19" fmla="*/ 0 w 2286000"/>
              <a:gd name="connsiteY19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86000" h="1371600">
                <a:moveTo>
                  <a:pt x="1181100" y="457200"/>
                </a:moveTo>
                <a:lnTo>
                  <a:pt x="1181100" y="1219200"/>
                </a:lnTo>
                <a:lnTo>
                  <a:pt x="2133600" y="1219200"/>
                </a:lnTo>
                <a:lnTo>
                  <a:pt x="2133600" y="457200"/>
                </a:lnTo>
                <a:close/>
                <a:moveTo>
                  <a:pt x="152400" y="457200"/>
                </a:moveTo>
                <a:lnTo>
                  <a:pt x="152400" y="1219200"/>
                </a:lnTo>
                <a:lnTo>
                  <a:pt x="1104900" y="1219200"/>
                </a:lnTo>
                <a:lnTo>
                  <a:pt x="1104900" y="457200"/>
                </a:lnTo>
                <a:close/>
                <a:moveTo>
                  <a:pt x="1181100" y="152400"/>
                </a:moveTo>
                <a:lnTo>
                  <a:pt x="1181100" y="381000"/>
                </a:lnTo>
                <a:lnTo>
                  <a:pt x="2133600" y="381000"/>
                </a:lnTo>
                <a:lnTo>
                  <a:pt x="2133600" y="152400"/>
                </a:lnTo>
                <a:close/>
                <a:moveTo>
                  <a:pt x="152400" y="152400"/>
                </a:moveTo>
                <a:lnTo>
                  <a:pt x="152400" y="381000"/>
                </a:lnTo>
                <a:lnTo>
                  <a:pt x="1104900" y="381000"/>
                </a:lnTo>
                <a:lnTo>
                  <a:pt x="1104900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1DA9508-A585-466A-B016-76F87CA852C1}"/>
              </a:ext>
            </a:extLst>
          </p:cNvPr>
          <p:cNvSpPr/>
          <p:nvPr/>
        </p:nvSpPr>
        <p:spPr>
          <a:xfrm>
            <a:off x="3420365" y="4800601"/>
            <a:ext cx="2286000" cy="1371600"/>
          </a:xfrm>
          <a:custGeom>
            <a:avLst/>
            <a:gdLst>
              <a:gd name="connsiteX0" fmla="*/ 1181100 w 2286000"/>
              <a:gd name="connsiteY0" fmla="*/ 723900 h 1371600"/>
              <a:gd name="connsiteX1" fmla="*/ 1181100 w 2286000"/>
              <a:gd name="connsiteY1" fmla="*/ 1219200 h 1371600"/>
              <a:gd name="connsiteX2" fmla="*/ 2133600 w 2286000"/>
              <a:gd name="connsiteY2" fmla="*/ 1219200 h 1371600"/>
              <a:gd name="connsiteX3" fmla="*/ 2133600 w 2286000"/>
              <a:gd name="connsiteY3" fmla="*/ 723900 h 1371600"/>
              <a:gd name="connsiteX4" fmla="*/ 1181100 w 2286000"/>
              <a:gd name="connsiteY4" fmla="*/ 152400 h 1371600"/>
              <a:gd name="connsiteX5" fmla="*/ 1181100 w 2286000"/>
              <a:gd name="connsiteY5" fmla="*/ 647700 h 1371600"/>
              <a:gd name="connsiteX6" fmla="*/ 2133600 w 2286000"/>
              <a:gd name="connsiteY6" fmla="*/ 647700 h 1371600"/>
              <a:gd name="connsiteX7" fmla="*/ 2133600 w 2286000"/>
              <a:gd name="connsiteY7" fmla="*/ 152400 h 1371600"/>
              <a:gd name="connsiteX8" fmla="*/ 152400 w 2286000"/>
              <a:gd name="connsiteY8" fmla="*/ 152400 h 1371600"/>
              <a:gd name="connsiteX9" fmla="*/ 152400 w 2286000"/>
              <a:gd name="connsiteY9" fmla="*/ 1219200 h 1371600"/>
              <a:gd name="connsiteX10" fmla="*/ 1104900 w 2286000"/>
              <a:gd name="connsiteY10" fmla="*/ 1219200 h 1371600"/>
              <a:gd name="connsiteX11" fmla="*/ 1104900 w 2286000"/>
              <a:gd name="connsiteY11" fmla="*/ 152400 h 1371600"/>
              <a:gd name="connsiteX12" fmla="*/ 0 w 2286000"/>
              <a:gd name="connsiteY12" fmla="*/ 0 h 1371600"/>
              <a:gd name="connsiteX13" fmla="*/ 2286000 w 2286000"/>
              <a:gd name="connsiteY13" fmla="*/ 0 h 1371600"/>
              <a:gd name="connsiteX14" fmla="*/ 2286000 w 2286000"/>
              <a:gd name="connsiteY14" fmla="*/ 1371600 h 1371600"/>
              <a:gd name="connsiteX15" fmla="*/ 0 w 2286000"/>
              <a:gd name="connsiteY1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0" h="1371600">
                <a:moveTo>
                  <a:pt x="1181100" y="723900"/>
                </a:moveTo>
                <a:lnTo>
                  <a:pt x="1181100" y="1219200"/>
                </a:lnTo>
                <a:lnTo>
                  <a:pt x="2133600" y="1219200"/>
                </a:lnTo>
                <a:lnTo>
                  <a:pt x="2133600" y="723900"/>
                </a:lnTo>
                <a:close/>
                <a:moveTo>
                  <a:pt x="1181100" y="152400"/>
                </a:moveTo>
                <a:lnTo>
                  <a:pt x="1181100" y="647700"/>
                </a:lnTo>
                <a:lnTo>
                  <a:pt x="2133600" y="647700"/>
                </a:lnTo>
                <a:lnTo>
                  <a:pt x="2133600" y="152400"/>
                </a:lnTo>
                <a:close/>
                <a:moveTo>
                  <a:pt x="152400" y="152400"/>
                </a:moveTo>
                <a:lnTo>
                  <a:pt x="152400" y="1219200"/>
                </a:lnTo>
                <a:lnTo>
                  <a:pt x="1104900" y="1219200"/>
                </a:lnTo>
                <a:lnTo>
                  <a:pt x="1104900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0442D39-0D6E-441F-A034-EA6EFF0FE44D}"/>
              </a:ext>
            </a:extLst>
          </p:cNvPr>
          <p:cNvSpPr/>
          <p:nvPr/>
        </p:nvSpPr>
        <p:spPr>
          <a:xfrm>
            <a:off x="703072" y="2743201"/>
            <a:ext cx="2286000" cy="1371600"/>
          </a:xfrm>
          <a:custGeom>
            <a:avLst/>
            <a:gdLst>
              <a:gd name="connsiteX0" fmla="*/ 1181100 w 2286000"/>
              <a:gd name="connsiteY0" fmla="*/ 457200 h 1371600"/>
              <a:gd name="connsiteX1" fmla="*/ 1181100 w 2286000"/>
              <a:gd name="connsiteY1" fmla="*/ 1219200 h 1371600"/>
              <a:gd name="connsiteX2" fmla="*/ 2133600 w 2286000"/>
              <a:gd name="connsiteY2" fmla="*/ 1219200 h 1371600"/>
              <a:gd name="connsiteX3" fmla="*/ 2133600 w 2286000"/>
              <a:gd name="connsiteY3" fmla="*/ 457200 h 1371600"/>
              <a:gd name="connsiteX4" fmla="*/ 152400 w 2286000"/>
              <a:gd name="connsiteY4" fmla="*/ 457200 h 1371600"/>
              <a:gd name="connsiteX5" fmla="*/ 152400 w 2286000"/>
              <a:gd name="connsiteY5" fmla="*/ 1219200 h 1371600"/>
              <a:gd name="connsiteX6" fmla="*/ 1104900 w 2286000"/>
              <a:gd name="connsiteY6" fmla="*/ 1219200 h 1371600"/>
              <a:gd name="connsiteX7" fmla="*/ 1104900 w 2286000"/>
              <a:gd name="connsiteY7" fmla="*/ 457200 h 1371600"/>
              <a:gd name="connsiteX8" fmla="*/ 152400 w 2286000"/>
              <a:gd name="connsiteY8" fmla="*/ 152400 h 1371600"/>
              <a:gd name="connsiteX9" fmla="*/ 152400 w 2286000"/>
              <a:gd name="connsiteY9" fmla="*/ 381000 h 1371600"/>
              <a:gd name="connsiteX10" fmla="*/ 2133600 w 2286000"/>
              <a:gd name="connsiteY10" fmla="*/ 381000 h 1371600"/>
              <a:gd name="connsiteX11" fmla="*/ 2133600 w 2286000"/>
              <a:gd name="connsiteY11" fmla="*/ 152400 h 1371600"/>
              <a:gd name="connsiteX12" fmla="*/ 0 w 2286000"/>
              <a:gd name="connsiteY12" fmla="*/ 0 h 1371600"/>
              <a:gd name="connsiteX13" fmla="*/ 2286000 w 2286000"/>
              <a:gd name="connsiteY13" fmla="*/ 0 h 1371600"/>
              <a:gd name="connsiteX14" fmla="*/ 2286000 w 2286000"/>
              <a:gd name="connsiteY14" fmla="*/ 1371600 h 1371600"/>
              <a:gd name="connsiteX15" fmla="*/ 0 w 2286000"/>
              <a:gd name="connsiteY1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0" h="1371600">
                <a:moveTo>
                  <a:pt x="1181100" y="457200"/>
                </a:moveTo>
                <a:lnTo>
                  <a:pt x="1181100" y="1219200"/>
                </a:lnTo>
                <a:lnTo>
                  <a:pt x="2133600" y="1219200"/>
                </a:lnTo>
                <a:lnTo>
                  <a:pt x="2133600" y="457200"/>
                </a:lnTo>
                <a:close/>
                <a:moveTo>
                  <a:pt x="152400" y="457200"/>
                </a:moveTo>
                <a:lnTo>
                  <a:pt x="152400" y="1219200"/>
                </a:lnTo>
                <a:lnTo>
                  <a:pt x="1104900" y="1219200"/>
                </a:lnTo>
                <a:lnTo>
                  <a:pt x="1104900" y="457200"/>
                </a:lnTo>
                <a:close/>
                <a:moveTo>
                  <a:pt x="152400" y="152400"/>
                </a:moveTo>
                <a:lnTo>
                  <a:pt x="152400" y="381000"/>
                </a:lnTo>
                <a:lnTo>
                  <a:pt x="2133600" y="381000"/>
                </a:lnTo>
                <a:lnTo>
                  <a:pt x="2133600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57EC1E1F-7034-40E9-8B12-D2732C3CFF78}"/>
              </a:ext>
            </a:extLst>
          </p:cNvPr>
          <p:cNvSpPr/>
          <p:nvPr/>
        </p:nvSpPr>
        <p:spPr>
          <a:xfrm>
            <a:off x="3431541" y="685800"/>
            <a:ext cx="2286000" cy="1371600"/>
          </a:xfrm>
          <a:custGeom>
            <a:avLst/>
            <a:gdLst>
              <a:gd name="connsiteX0" fmla="*/ 152400 w 2286000"/>
              <a:gd name="connsiteY0" fmla="*/ 723900 h 1371600"/>
              <a:gd name="connsiteX1" fmla="*/ 152400 w 2286000"/>
              <a:gd name="connsiteY1" fmla="*/ 1219200 h 1371600"/>
              <a:gd name="connsiteX2" fmla="*/ 1752600 w 2286000"/>
              <a:gd name="connsiteY2" fmla="*/ 1219200 h 1371600"/>
              <a:gd name="connsiteX3" fmla="*/ 1752600 w 2286000"/>
              <a:gd name="connsiteY3" fmla="*/ 723900 h 1371600"/>
              <a:gd name="connsiteX4" fmla="*/ 1828800 w 2286000"/>
              <a:gd name="connsiteY4" fmla="*/ 152400 h 1371600"/>
              <a:gd name="connsiteX5" fmla="*/ 1828800 w 2286000"/>
              <a:gd name="connsiteY5" fmla="*/ 1219200 h 1371600"/>
              <a:gd name="connsiteX6" fmla="*/ 2133600 w 2286000"/>
              <a:gd name="connsiteY6" fmla="*/ 1219200 h 1371600"/>
              <a:gd name="connsiteX7" fmla="*/ 2133600 w 2286000"/>
              <a:gd name="connsiteY7" fmla="*/ 152400 h 1371600"/>
              <a:gd name="connsiteX8" fmla="*/ 152400 w 2286000"/>
              <a:gd name="connsiteY8" fmla="*/ 152400 h 1371600"/>
              <a:gd name="connsiteX9" fmla="*/ 152400 w 2286000"/>
              <a:gd name="connsiteY9" fmla="*/ 647700 h 1371600"/>
              <a:gd name="connsiteX10" fmla="*/ 1752600 w 2286000"/>
              <a:gd name="connsiteY10" fmla="*/ 647700 h 1371600"/>
              <a:gd name="connsiteX11" fmla="*/ 1752600 w 2286000"/>
              <a:gd name="connsiteY11" fmla="*/ 152400 h 1371600"/>
              <a:gd name="connsiteX12" fmla="*/ 0 w 2286000"/>
              <a:gd name="connsiteY12" fmla="*/ 0 h 1371600"/>
              <a:gd name="connsiteX13" fmla="*/ 2286000 w 2286000"/>
              <a:gd name="connsiteY13" fmla="*/ 0 h 1371600"/>
              <a:gd name="connsiteX14" fmla="*/ 2286000 w 2286000"/>
              <a:gd name="connsiteY14" fmla="*/ 1371600 h 1371600"/>
              <a:gd name="connsiteX15" fmla="*/ 0 w 2286000"/>
              <a:gd name="connsiteY1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0" h="1371600">
                <a:moveTo>
                  <a:pt x="152400" y="723900"/>
                </a:moveTo>
                <a:lnTo>
                  <a:pt x="152400" y="1219200"/>
                </a:lnTo>
                <a:lnTo>
                  <a:pt x="1752600" y="1219200"/>
                </a:lnTo>
                <a:lnTo>
                  <a:pt x="1752600" y="723900"/>
                </a:lnTo>
                <a:close/>
                <a:moveTo>
                  <a:pt x="1828800" y="152400"/>
                </a:moveTo>
                <a:lnTo>
                  <a:pt x="1828800" y="1219200"/>
                </a:lnTo>
                <a:lnTo>
                  <a:pt x="2133600" y="1219200"/>
                </a:lnTo>
                <a:lnTo>
                  <a:pt x="2133600" y="152400"/>
                </a:lnTo>
                <a:close/>
                <a:moveTo>
                  <a:pt x="152400" y="152400"/>
                </a:moveTo>
                <a:lnTo>
                  <a:pt x="152400" y="647700"/>
                </a:lnTo>
                <a:lnTo>
                  <a:pt x="1752600" y="647700"/>
                </a:lnTo>
                <a:lnTo>
                  <a:pt x="1752600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B80D1556-851F-49E6-9C2A-B86D4DA479EA}"/>
              </a:ext>
            </a:extLst>
          </p:cNvPr>
          <p:cNvSpPr/>
          <p:nvPr/>
        </p:nvSpPr>
        <p:spPr>
          <a:xfrm>
            <a:off x="6167120" y="4800601"/>
            <a:ext cx="2286000" cy="1371600"/>
          </a:xfrm>
          <a:custGeom>
            <a:avLst/>
            <a:gdLst>
              <a:gd name="connsiteX0" fmla="*/ 1832612 w 2286000"/>
              <a:gd name="connsiteY0" fmla="*/ 462124 h 1371600"/>
              <a:gd name="connsiteX1" fmla="*/ 1832612 w 2286000"/>
              <a:gd name="connsiteY1" fmla="*/ 1219200 h 1371600"/>
              <a:gd name="connsiteX2" fmla="*/ 2133600 w 2286000"/>
              <a:gd name="connsiteY2" fmla="*/ 1219200 h 1371600"/>
              <a:gd name="connsiteX3" fmla="*/ 2133600 w 2286000"/>
              <a:gd name="connsiteY3" fmla="*/ 462124 h 1371600"/>
              <a:gd name="connsiteX4" fmla="*/ 1188461 w 2286000"/>
              <a:gd name="connsiteY4" fmla="*/ 462124 h 1371600"/>
              <a:gd name="connsiteX5" fmla="*/ 1188461 w 2286000"/>
              <a:gd name="connsiteY5" fmla="*/ 1219200 h 1371600"/>
              <a:gd name="connsiteX6" fmla="*/ 1756412 w 2286000"/>
              <a:gd name="connsiteY6" fmla="*/ 1219200 h 1371600"/>
              <a:gd name="connsiteX7" fmla="*/ 1756412 w 2286000"/>
              <a:gd name="connsiteY7" fmla="*/ 462124 h 1371600"/>
              <a:gd name="connsiteX8" fmla="*/ 529590 w 2286000"/>
              <a:gd name="connsiteY8" fmla="*/ 462124 h 1371600"/>
              <a:gd name="connsiteX9" fmla="*/ 529590 w 2286000"/>
              <a:gd name="connsiteY9" fmla="*/ 1219200 h 1371600"/>
              <a:gd name="connsiteX10" fmla="*/ 1097540 w 2286000"/>
              <a:gd name="connsiteY10" fmla="*/ 1219200 h 1371600"/>
              <a:gd name="connsiteX11" fmla="*/ 1097540 w 2286000"/>
              <a:gd name="connsiteY11" fmla="*/ 462124 h 1371600"/>
              <a:gd name="connsiteX12" fmla="*/ 152400 w 2286000"/>
              <a:gd name="connsiteY12" fmla="*/ 462124 h 1371600"/>
              <a:gd name="connsiteX13" fmla="*/ 152400 w 2286000"/>
              <a:gd name="connsiteY13" fmla="*/ 1219200 h 1371600"/>
              <a:gd name="connsiteX14" fmla="*/ 453390 w 2286000"/>
              <a:gd name="connsiteY14" fmla="*/ 1219200 h 1371600"/>
              <a:gd name="connsiteX15" fmla="*/ 453390 w 2286000"/>
              <a:gd name="connsiteY15" fmla="*/ 462124 h 1371600"/>
              <a:gd name="connsiteX16" fmla="*/ 1832612 w 2286000"/>
              <a:gd name="connsiteY16" fmla="*/ 152400 h 1371600"/>
              <a:gd name="connsiteX17" fmla="*/ 1832612 w 2286000"/>
              <a:gd name="connsiteY17" fmla="*/ 385924 h 1371600"/>
              <a:gd name="connsiteX18" fmla="*/ 2133600 w 2286000"/>
              <a:gd name="connsiteY18" fmla="*/ 385924 h 1371600"/>
              <a:gd name="connsiteX19" fmla="*/ 2133600 w 2286000"/>
              <a:gd name="connsiteY19" fmla="*/ 152400 h 1371600"/>
              <a:gd name="connsiteX20" fmla="*/ 529590 w 2286000"/>
              <a:gd name="connsiteY20" fmla="*/ 152400 h 1371600"/>
              <a:gd name="connsiteX21" fmla="*/ 529590 w 2286000"/>
              <a:gd name="connsiteY21" fmla="*/ 385924 h 1371600"/>
              <a:gd name="connsiteX22" fmla="*/ 1756412 w 2286000"/>
              <a:gd name="connsiteY22" fmla="*/ 385924 h 1371600"/>
              <a:gd name="connsiteX23" fmla="*/ 1756412 w 2286000"/>
              <a:gd name="connsiteY23" fmla="*/ 152400 h 1371600"/>
              <a:gd name="connsiteX24" fmla="*/ 152400 w 2286000"/>
              <a:gd name="connsiteY24" fmla="*/ 152400 h 1371600"/>
              <a:gd name="connsiteX25" fmla="*/ 152400 w 2286000"/>
              <a:gd name="connsiteY25" fmla="*/ 385924 h 1371600"/>
              <a:gd name="connsiteX26" fmla="*/ 453390 w 2286000"/>
              <a:gd name="connsiteY26" fmla="*/ 385924 h 1371600"/>
              <a:gd name="connsiteX27" fmla="*/ 453390 w 2286000"/>
              <a:gd name="connsiteY27" fmla="*/ 152400 h 1371600"/>
              <a:gd name="connsiteX28" fmla="*/ 0 w 2286000"/>
              <a:gd name="connsiteY28" fmla="*/ 0 h 1371600"/>
              <a:gd name="connsiteX29" fmla="*/ 2286000 w 2286000"/>
              <a:gd name="connsiteY29" fmla="*/ 0 h 1371600"/>
              <a:gd name="connsiteX30" fmla="*/ 2286000 w 2286000"/>
              <a:gd name="connsiteY30" fmla="*/ 1371600 h 1371600"/>
              <a:gd name="connsiteX31" fmla="*/ 0 w 2286000"/>
              <a:gd name="connsiteY31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6000" h="1371600">
                <a:moveTo>
                  <a:pt x="1832612" y="462124"/>
                </a:moveTo>
                <a:lnTo>
                  <a:pt x="1832612" y="1219200"/>
                </a:lnTo>
                <a:lnTo>
                  <a:pt x="2133600" y="1219200"/>
                </a:lnTo>
                <a:lnTo>
                  <a:pt x="2133600" y="462124"/>
                </a:lnTo>
                <a:close/>
                <a:moveTo>
                  <a:pt x="1188461" y="462124"/>
                </a:moveTo>
                <a:lnTo>
                  <a:pt x="1188461" y="1219200"/>
                </a:lnTo>
                <a:lnTo>
                  <a:pt x="1756412" y="1219200"/>
                </a:lnTo>
                <a:lnTo>
                  <a:pt x="1756412" y="462124"/>
                </a:lnTo>
                <a:close/>
                <a:moveTo>
                  <a:pt x="529590" y="462124"/>
                </a:moveTo>
                <a:lnTo>
                  <a:pt x="529590" y="1219200"/>
                </a:lnTo>
                <a:lnTo>
                  <a:pt x="1097540" y="1219200"/>
                </a:lnTo>
                <a:lnTo>
                  <a:pt x="1097540" y="462124"/>
                </a:lnTo>
                <a:close/>
                <a:moveTo>
                  <a:pt x="152400" y="462124"/>
                </a:moveTo>
                <a:lnTo>
                  <a:pt x="152400" y="1219200"/>
                </a:lnTo>
                <a:lnTo>
                  <a:pt x="453390" y="1219200"/>
                </a:lnTo>
                <a:lnTo>
                  <a:pt x="453390" y="462124"/>
                </a:lnTo>
                <a:close/>
                <a:moveTo>
                  <a:pt x="1832612" y="152400"/>
                </a:moveTo>
                <a:lnTo>
                  <a:pt x="1832612" y="385924"/>
                </a:lnTo>
                <a:lnTo>
                  <a:pt x="2133600" y="385924"/>
                </a:lnTo>
                <a:lnTo>
                  <a:pt x="2133600" y="152400"/>
                </a:lnTo>
                <a:close/>
                <a:moveTo>
                  <a:pt x="529590" y="152400"/>
                </a:moveTo>
                <a:lnTo>
                  <a:pt x="529590" y="385924"/>
                </a:lnTo>
                <a:lnTo>
                  <a:pt x="1756412" y="385924"/>
                </a:lnTo>
                <a:lnTo>
                  <a:pt x="1756412" y="152400"/>
                </a:lnTo>
                <a:close/>
                <a:moveTo>
                  <a:pt x="152400" y="152400"/>
                </a:moveTo>
                <a:lnTo>
                  <a:pt x="152400" y="385924"/>
                </a:lnTo>
                <a:lnTo>
                  <a:pt x="453390" y="385924"/>
                </a:lnTo>
                <a:lnTo>
                  <a:pt x="453390" y="152400"/>
                </a:lnTo>
                <a:close/>
                <a:moveTo>
                  <a:pt x="0" y="0"/>
                </a:moveTo>
                <a:lnTo>
                  <a:pt x="2286000" y="0"/>
                </a:lnTo>
                <a:lnTo>
                  <a:pt x="2286000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493E63-CF43-4E72-99ED-BC5D607CD1CB}"/>
              </a:ext>
            </a:extLst>
          </p:cNvPr>
          <p:cNvSpPr txBox="1"/>
          <p:nvPr/>
        </p:nvSpPr>
        <p:spPr>
          <a:xfrm>
            <a:off x="711200" y="3215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7C9475-3513-468E-95F6-DD24CF228EC9}"/>
              </a:ext>
            </a:extLst>
          </p:cNvPr>
          <p:cNvSpPr txBox="1"/>
          <p:nvPr/>
        </p:nvSpPr>
        <p:spPr>
          <a:xfrm>
            <a:off x="3439160" y="3215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6FBCA2-1452-4903-A209-983565E8857C}"/>
              </a:ext>
            </a:extLst>
          </p:cNvPr>
          <p:cNvSpPr txBox="1"/>
          <p:nvPr/>
        </p:nvSpPr>
        <p:spPr>
          <a:xfrm>
            <a:off x="6167120" y="31543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231DC98-8E62-4A63-B307-7F922DF0E5A6}"/>
              </a:ext>
            </a:extLst>
          </p:cNvPr>
          <p:cNvSpPr txBox="1"/>
          <p:nvPr/>
        </p:nvSpPr>
        <p:spPr>
          <a:xfrm>
            <a:off x="711200" y="237386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7FBEF7-69D6-44ED-B6A8-F34D2FCA195C}"/>
              </a:ext>
            </a:extLst>
          </p:cNvPr>
          <p:cNvSpPr txBox="1"/>
          <p:nvPr/>
        </p:nvSpPr>
        <p:spPr>
          <a:xfrm>
            <a:off x="3439160" y="2373868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AF303D-1021-4370-8009-90E9F85693D8}"/>
              </a:ext>
            </a:extLst>
          </p:cNvPr>
          <p:cNvSpPr txBox="1"/>
          <p:nvPr/>
        </p:nvSpPr>
        <p:spPr>
          <a:xfrm>
            <a:off x="6167120" y="236775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73E3843-A078-47CA-8D84-BCBB1920A03C}"/>
              </a:ext>
            </a:extLst>
          </p:cNvPr>
          <p:cNvSpPr txBox="1"/>
          <p:nvPr/>
        </p:nvSpPr>
        <p:spPr>
          <a:xfrm>
            <a:off x="685800" y="443126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ABE658-3E91-49E1-BE76-BAD07450A269}"/>
              </a:ext>
            </a:extLst>
          </p:cNvPr>
          <p:cNvSpPr txBox="1"/>
          <p:nvPr/>
        </p:nvSpPr>
        <p:spPr>
          <a:xfrm>
            <a:off x="3420365" y="443126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Група 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B5F332-0925-4E99-B2E7-A017690ABA3C}"/>
              </a:ext>
            </a:extLst>
          </p:cNvPr>
          <p:cNvSpPr txBox="1"/>
          <p:nvPr/>
        </p:nvSpPr>
        <p:spPr>
          <a:xfrm>
            <a:off x="6170170" y="443126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accent1"/>
                </a:solidFill>
              </a:rPr>
              <a:t>Магистри</a:t>
            </a:r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a01-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1</a:t>
            </a:r>
            <a:r>
              <a:rPr lang="en-US" dirty="0"/>
              <a:t>0</a:t>
            </a:r>
            <a:r>
              <a:rPr lang="bg-BG" dirty="0"/>
              <a:t>.10.2022</a:t>
            </a:r>
          </a:p>
          <a:p>
            <a:pPr lvl="1"/>
            <a:r>
              <a:rPr lang="bg-BG" dirty="0"/>
              <a:t>до 23:59 на </a:t>
            </a:r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bg-BG" dirty="0">
                <a:solidFill>
                  <a:srgbClr val="FF0000"/>
                </a:solidFill>
              </a:rPr>
              <a:t>.10.2022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Дограма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2022-09-02T10:09:38Z</dcterms:modified>
</cp:coreProperties>
</file>