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-714600" y="714600"/>
            <a:ext cx="17112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-714600" y="2430750"/>
            <a:ext cx="17112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-714600" y="4146900"/>
            <a:ext cx="17112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Gerente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81950" y="0"/>
            <a:ext cx="8862000" cy="17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1950" y="1711200"/>
            <a:ext cx="88620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81950" y="3432300"/>
            <a:ext cx="8862000" cy="1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7925" y="496200"/>
            <a:ext cx="714600" cy="7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Inicio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1192300" y="594900"/>
            <a:ext cx="1241100" cy="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Entrar al aplicativo web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860188" y="2236625"/>
            <a:ext cx="1241100" cy="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Menú</a:t>
            </a:r>
            <a:r>
              <a:rPr lang="es" sz="900"/>
              <a:t> y precios</a:t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4009650" y="152950"/>
            <a:ext cx="898800" cy="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Iniciar </a:t>
            </a:r>
            <a:r>
              <a:rPr lang="es" sz="900"/>
              <a:t>Sesión</a:t>
            </a:r>
            <a:endParaRPr sz="900"/>
          </a:p>
        </p:txBody>
      </p:sp>
      <p:cxnSp>
        <p:nvCxnSpPr>
          <p:cNvPr id="64" name="Google Shape;64;p13"/>
          <p:cNvCxnSpPr>
            <a:stCxn id="61" idx="2"/>
            <a:endCxn id="62" idx="0"/>
          </p:cNvCxnSpPr>
          <p:nvPr/>
        </p:nvCxnSpPr>
        <p:spPr>
          <a:xfrm flipH="1">
            <a:off x="1480750" y="1121400"/>
            <a:ext cx="332100" cy="11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1" idx="1"/>
            <a:endCxn id="61" idx="1"/>
          </p:cNvCxnSpPr>
          <p:nvPr/>
        </p:nvCxnSpPr>
        <p:spPr>
          <a:xfrm>
            <a:off x="1192300" y="858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2642275" y="526500"/>
            <a:ext cx="1024800" cy="65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5333438" y="496200"/>
            <a:ext cx="1024800" cy="6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Ingresar</a:t>
            </a:r>
            <a:endParaRPr sz="1200"/>
          </a:p>
        </p:txBody>
      </p:sp>
      <p:sp>
        <p:nvSpPr>
          <p:cNvPr id="68" name="Google Shape;68;p13"/>
          <p:cNvSpPr txBox="1"/>
          <p:nvPr/>
        </p:nvSpPr>
        <p:spPr>
          <a:xfrm>
            <a:off x="2642275" y="609300"/>
            <a:ext cx="102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¿Está registrado?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009650" y="1053000"/>
            <a:ext cx="898800" cy="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Registrarse</a:t>
            </a:r>
            <a:endParaRPr sz="900"/>
          </a:p>
        </p:txBody>
      </p:sp>
      <p:sp>
        <p:nvSpPr>
          <p:cNvPr id="70" name="Google Shape;70;p13"/>
          <p:cNvSpPr/>
          <p:nvPr/>
        </p:nvSpPr>
        <p:spPr>
          <a:xfrm>
            <a:off x="6917900" y="169900"/>
            <a:ext cx="136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Hacer </a:t>
            </a:r>
            <a:r>
              <a:rPr lang="es" sz="900"/>
              <a:t>Reservación</a:t>
            </a:r>
            <a:endParaRPr sz="900"/>
          </a:p>
        </p:txBody>
      </p:sp>
      <p:sp>
        <p:nvSpPr>
          <p:cNvPr id="71" name="Google Shape;71;p13"/>
          <p:cNvSpPr/>
          <p:nvPr/>
        </p:nvSpPr>
        <p:spPr>
          <a:xfrm>
            <a:off x="7036075" y="2306025"/>
            <a:ext cx="1241100" cy="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Generar </a:t>
            </a:r>
            <a:r>
              <a:rPr lang="es" sz="900"/>
              <a:t>reservación</a:t>
            </a:r>
            <a:endParaRPr sz="900"/>
          </a:p>
        </p:txBody>
      </p:sp>
      <p:sp>
        <p:nvSpPr>
          <p:cNvPr id="72" name="Google Shape;72;p13"/>
          <p:cNvSpPr/>
          <p:nvPr/>
        </p:nvSpPr>
        <p:spPr>
          <a:xfrm>
            <a:off x="7009075" y="3611850"/>
            <a:ext cx="1295100" cy="4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Hacer </a:t>
            </a:r>
            <a:r>
              <a:rPr lang="es" sz="900"/>
              <a:t>reservación</a:t>
            </a:r>
            <a:endParaRPr sz="900"/>
          </a:p>
        </p:txBody>
      </p:sp>
      <p:sp>
        <p:nvSpPr>
          <p:cNvPr id="73" name="Google Shape;73;p13"/>
          <p:cNvSpPr/>
          <p:nvPr/>
        </p:nvSpPr>
        <p:spPr>
          <a:xfrm>
            <a:off x="7144225" y="858150"/>
            <a:ext cx="1024800" cy="723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144225" y="989213"/>
            <a:ext cx="1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dk1"/>
                </a:solidFill>
              </a:rPr>
              <a:t>Disponibilidad Mesa Y hora</a:t>
            </a:r>
            <a:endParaRPr sz="900"/>
          </a:p>
        </p:txBody>
      </p:sp>
      <p:cxnSp>
        <p:nvCxnSpPr>
          <p:cNvPr id="75" name="Google Shape;75;p13"/>
          <p:cNvCxnSpPr>
            <a:stCxn id="61" idx="1"/>
            <a:endCxn id="61" idx="1"/>
          </p:cNvCxnSpPr>
          <p:nvPr/>
        </p:nvCxnSpPr>
        <p:spPr>
          <a:xfrm>
            <a:off x="1192300" y="858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69" idx="3"/>
            <a:endCxn id="67" idx="1"/>
          </p:cNvCxnSpPr>
          <p:nvPr/>
        </p:nvCxnSpPr>
        <p:spPr>
          <a:xfrm flipH="1" rot="10800000">
            <a:off x="4908450" y="825150"/>
            <a:ext cx="4251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0" idx="6"/>
            <a:endCxn id="61" idx="1"/>
          </p:cNvCxnSpPr>
          <p:nvPr/>
        </p:nvCxnSpPr>
        <p:spPr>
          <a:xfrm>
            <a:off x="1062525" y="858150"/>
            <a:ext cx="1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2" idx="3"/>
            <a:endCxn id="66" idx="2"/>
          </p:cNvCxnSpPr>
          <p:nvPr/>
        </p:nvCxnSpPr>
        <p:spPr>
          <a:xfrm flipH="1" rot="10800000">
            <a:off x="2101288" y="1184675"/>
            <a:ext cx="1053300" cy="13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3" idx="2"/>
            <a:endCxn id="71" idx="0"/>
          </p:cNvCxnSpPr>
          <p:nvPr/>
        </p:nvCxnSpPr>
        <p:spPr>
          <a:xfrm>
            <a:off x="7656625" y="1582050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3522875" y="436150"/>
            <a:ext cx="3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</a:t>
            </a:r>
            <a:endParaRPr sz="1200"/>
          </a:p>
        </p:txBody>
      </p:sp>
      <p:sp>
        <p:nvSpPr>
          <p:cNvPr id="81" name="Google Shape;81;p13"/>
          <p:cNvSpPr txBox="1"/>
          <p:nvPr/>
        </p:nvSpPr>
        <p:spPr>
          <a:xfrm>
            <a:off x="3593863" y="1011875"/>
            <a:ext cx="4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</a:t>
            </a:r>
            <a:endParaRPr sz="1200"/>
          </a:p>
        </p:txBody>
      </p:sp>
      <p:cxnSp>
        <p:nvCxnSpPr>
          <p:cNvPr id="82" name="Google Shape;82;p13"/>
          <p:cNvCxnSpPr>
            <a:stCxn id="69" idx="3"/>
            <a:endCxn id="67" idx="1"/>
          </p:cNvCxnSpPr>
          <p:nvPr/>
        </p:nvCxnSpPr>
        <p:spPr>
          <a:xfrm flipH="1" rot="10800000">
            <a:off x="4908450" y="825150"/>
            <a:ext cx="4251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3" idx="3"/>
            <a:endCxn id="67" idx="1"/>
          </p:cNvCxnSpPr>
          <p:nvPr/>
        </p:nvCxnSpPr>
        <p:spPr>
          <a:xfrm>
            <a:off x="4908450" y="416200"/>
            <a:ext cx="4251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8" idx="3"/>
            <a:endCxn id="63" idx="1"/>
          </p:cNvCxnSpPr>
          <p:nvPr/>
        </p:nvCxnSpPr>
        <p:spPr>
          <a:xfrm flipH="1" rot="10800000">
            <a:off x="3667075" y="416100"/>
            <a:ext cx="3426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8" idx="3"/>
            <a:endCxn id="69" idx="1"/>
          </p:cNvCxnSpPr>
          <p:nvPr/>
        </p:nvCxnSpPr>
        <p:spPr>
          <a:xfrm>
            <a:off x="3667075" y="855600"/>
            <a:ext cx="3426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70" idx="2"/>
            <a:endCxn id="73" idx="0"/>
          </p:cNvCxnSpPr>
          <p:nvPr/>
        </p:nvCxnSpPr>
        <p:spPr>
          <a:xfrm>
            <a:off x="7602350" y="662500"/>
            <a:ext cx="543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7391425" y="4372350"/>
            <a:ext cx="714600" cy="6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FIN</a:t>
            </a:r>
            <a:endParaRPr sz="900"/>
          </a:p>
        </p:txBody>
      </p:sp>
      <p:cxnSp>
        <p:nvCxnSpPr>
          <p:cNvPr id="88" name="Google Shape;88;p13"/>
          <p:cNvCxnSpPr>
            <a:stCxn id="71" idx="2"/>
            <a:endCxn id="72" idx="0"/>
          </p:cNvCxnSpPr>
          <p:nvPr/>
        </p:nvCxnSpPr>
        <p:spPr>
          <a:xfrm>
            <a:off x="7656625" y="2832525"/>
            <a:ext cx="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73" idx="2"/>
            <a:endCxn id="71" idx="0"/>
          </p:cNvCxnSpPr>
          <p:nvPr/>
        </p:nvCxnSpPr>
        <p:spPr>
          <a:xfrm>
            <a:off x="7656625" y="1582050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72" idx="2"/>
            <a:endCxn id="87" idx="0"/>
          </p:cNvCxnSpPr>
          <p:nvPr/>
        </p:nvCxnSpPr>
        <p:spPr>
          <a:xfrm>
            <a:off x="7656625" y="4051350"/>
            <a:ext cx="921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71" idx="2"/>
            <a:endCxn id="72" idx="0"/>
          </p:cNvCxnSpPr>
          <p:nvPr/>
        </p:nvCxnSpPr>
        <p:spPr>
          <a:xfrm>
            <a:off x="7656625" y="2832525"/>
            <a:ext cx="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72" idx="2"/>
            <a:endCxn id="87" idx="0"/>
          </p:cNvCxnSpPr>
          <p:nvPr/>
        </p:nvCxnSpPr>
        <p:spPr>
          <a:xfrm>
            <a:off x="7656625" y="4051350"/>
            <a:ext cx="921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74" idx="1"/>
            <a:endCxn id="70" idx="1"/>
          </p:cNvCxnSpPr>
          <p:nvPr/>
        </p:nvCxnSpPr>
        <p:spPr>
          <a:xfrm rot="10800000">
            <a:off x="6918025" y="416063"/>
            <a:ext cx="226200" cy="804000"/>
          </a:xfrm>
          <a:prstGeom prst="bentConnector3">
            <a:avLst>
              <a:gd fmla="val 205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67" idx="3"/>
            <a:endCxn id="70" idx="1"/>
          </p:cNvCxnSpPr>
          <p:nvPr/>
        </p:nvCxnSpPr>
        <p:spPr>
          <a:xfrm flipH="1" rot="10800000">
            <a:off x="6358238" y="416100"/>
            <a:ext cx="559800" cy="409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7561225" y="1759388"/>
            <a:ext cx="3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</a:t>
            </a:r>
            <a:endParaRPr sz="1200"/>
          </a:p>
        </p:txBody>
      </p:sp>
      <p:sp>
        <p:nvSpPr>
          <p:cNvPr id="96" name="Google Shape;96;p13"/>
          <p:cNvSpPr txBox="1"/>
          <p:nvPr/>
        </p:nvSpPr>
        <p:spPr>
          <a:xfrm>
            <a:off x="6614213" y="752100"/>
            <a:ext cx="4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