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45dc737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45dc737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45dc737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45dc737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45dc73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45dc73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45dc737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45dc737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45dc737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45dc737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745dc737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745dc737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45dc7372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45dc7372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45dc7372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745dc737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5ddfa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5ddfa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5ddfa4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5ddfa4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9877a1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9877a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5ddfa4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5ddfa4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5ddfa4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85ddfa4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5ddfa4f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5ddfa4f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45dc73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45dc73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45dc737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45dc737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1400738" y="0"/>
            <a:ext cx="63425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039550" y="707050"/>
            <a:ext cx="5064900" cy="12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Digital’s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Menú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92938" y="2187675"/>
            <a:ext cx="55581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16">
                <a:solidFill>
                  <a:schemeClr val="dk1"/>
                </a:solidFill>
              </a:rPr>
              <a:t>Conformado</a:t>
            </a:r>
            <a:r>
              <a:rPr lang="es" sz="3016">
                <a:solidFill>
                  <a:schemeClr val="dk1"/>
                </a:solidFill>
              </a:rPr>
              <a:t> por :</a:t>
            </a:r>
            <a:endParaRPr sz="301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Char char="●"/>
            </a:pPr>
            <a:r>
              <a:rPr lang="es" sz="2183">
                <a:solidFill>
                  <a:schemeClr val="dk1"/>
                </a:solidFill>
              </a:rPr>
              <a:t>Juan Camilo Tocarruncho Ariza</a:t>
            </a:r>
            <a:endParaRPr sz="2183">
              <a:solidFill>
                <a:schemeClr val="dk1"/>
              </a:solidFill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Char char="●"/>
            </a:pPr>
            <a:r>
              <a:rPr lang="es" sz="2183">
                <a:solidFill>
                  <a:schemeClr val="dk1"/>
                </a:solidFill>
              </a:rPr>
              <a:t>Carlos Sneider Gil Copete</a:t>
            </a:r>
            <a:endParaRPr sz="2183">
              <a:solidFill>
                <a:schemeClr val="dk1"/>
              </a:solidFill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Char char="●"/>
            </a:pPr>
            <a:r>
              <a:rPr lang="es" sz="2183">
                <a:solidFill>
                  <a:schemeClr val="dk1"/>
                </a:solidFill>
              </a:rPr>
              <a:t>José Angel Rosero Orozco</a:t>
            </a:r>
            <a:endParaRPr sz="2183">
              <a:solidFill>
                <a:schemeClr val="dk1"/>
              </a:solidFill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Char char="●"/>
            </a:pPr>
            <a:r>
              <a:rPr lang="es" sz="2183">
                <a:solidFill>
                  <a:schemeClr val="dk1"/>
                </a:solidFill>
              </a:rPr>
              <a:t>Sergio Andres Gamboa Ariza</a:t>
            </a:r>
            <a:endParaRPr sz="2183">
              <a:solidFill>
                <a:schemeClr val="dk1"/>
              </a:solidFill>
            </a:endParaRPr>
          </a:p>
          <a:p>
            <a:pPr indent="-3672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Char char="●"/>
            </a:pPr>
            <a:r>
              <a:rPr lang="es" sz="2183">
                <a:solidFill>
                  <a:schemeClr val="dk1"/>
                </a:solidFill>
              </a:rPr>
              <a:t>Carlos Andres Afanador Carvajal</a:t>
            </a:r>
            <a:endParaRPr sz="218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Control de versiones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4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Repositorio github desde git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00" y="1918750"/>
            <a:ext cx="6185275" cy="4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300" y="2736302"/>
            <a:ext cx="3331400" cy="17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Inventario de software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775" y="1141925"/>
            <a:ext cx="660247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Requerimientos funcionales del sistema de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información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057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Historias de usuario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HU-001 Ingresar al aplicativo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 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HU-002 Registro de 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Administrador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HU-003 Registro de cliente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HU-004 Realizar login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75" y="1419700"/>
            <a:ext cx="5334350" cy="2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263275"/>
            <a:ext cx="8520600" cy="4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Historias de usuario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HU-005 Ingresar al sistema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(Administrador)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HU-006 Ingresar al sistema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(Cliente)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HU-007 Gestionar </a:t>
            </a:r>
            <a:r>
              <a:rPr lang="es">
                <a:solidFill>
                  <a:schemeClr val="dk1"/>
                </a:solidFill>
              </a:rPr>
              <a:t>información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HU-008 Ver </a:t>
            </a:r>
            <a:r>
              <a:rPr lang="es">
                <a:solidFill>
                  <a:schemeClr val="dk1"/>
                </a:solidFill>
              </a:rPr>
              <a:t>menú</a:t>
            </a:r>
            <a:r>
              <a:rPr lang="es">
                <a:solidFill>
                  <a:schemeClr val="dk1"/>
                </a:solidFill>
              </a:rPr>
              <a:t> y precios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HU-009 Hacer </a:t>
            </a:r>
            <a:r>
              <a:rPr lang="es">
                <a:solidFill>
                  <a:schemeClr val="dk1"/>
                </a:solidFill>
              </a:rPr>
              <a:t>reservación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HU-010 Agendar </a:t>
            </a:r>
            <a:r>
              <a:rPr lang="es">
                <a:solidFill>
                  <a:schemeClr val="dk1"/>
                </a:solidFill>
              </a:rPr>
              <a:t>reservación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975" y="1137163"/>
            <a:ext cx="5334350" cy="2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Diagrama de casos de uso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625" y="1123100"/>
            <a:ext cx="49358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Casos de uso extendido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00" y="1208338"/>
            <a:ext cx="6124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300925" y="214350"/>
            <a:ext cx="45510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C</a:t>
            </a:r>
            <a:r>
              <a:rPr lang="es" sz="1800">
                <a:solidFill>
                  <a:schemeClr val="dk1"/>
                </a:solidFill>
              </a:rPr>
              <a:t>U-001 Ingresar al aplicativo web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CU-002 Registro de Administrador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CU-003 Registro de cliente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CU-004 Realizar login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CU-005 Ingresar al sistema(Administrador)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CU-006 Ingresar al sistema(Cliente)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CU-007 Gestionar información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CU-008 Ver menú y precios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CU-009 Hacer reservación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CU-010 Agendar reservación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025" y="1255346"/>
            <a:ext cx="3965275" cy="23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2790150" y="2102250"/>
            <a:ext cx="356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900">
                <a:latin typeface="Comic Sans MS"/>
                <a:ea typeface="Comic Sans MS"/>
                <a:cs typeface="Comic Sans MS"/>
                <a:sym typeface="Comic Sans MS"/>
              </a:rPr>
              <a:t>GRACIAS</a:t>
            </a:r>
            <a:endParaRPr b="1" sz="4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Desarrollar un sistema de información que permita a través de una  plataforma la reserva de mesa a los restaurantes dirigidos.</a:t>
            </a:r>
            <a:r>
              <a:rPr lang="es" sz="2500"/>
              <a:t> </a:t>
            </a:r>
            <a:endParaRPr sz="25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Objetivo General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00" y="3107525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Objetivos E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specíficos Del Proyecto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3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Realizar un levantamiento de información a través de una encuesta para determinar qué necesidades tienen los restaurantes y sus clientes en cuanto a los aplicativos web.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Analizar la información recolectada previamente para saber qué se necesita implementar a nuestro aplicativo.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Diseñar un sistema de información que se acople a las necesidades y requisitos de dichos restaurantes.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Crear una web que supla las necesidades de los restaurantes y los clientes a la hora de hacer una reservación.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Implementar el aplicativo a los restaurantes que no posean uno..</a:t>
            </a:r>
            <a:endParaRPr sz="16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5275" y="47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Objetivos Específicos Del Producto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Brindar un producto que pueda agilizar la entrada al restaurante sin filas y directo a la mesa.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Contribuir con un servicio </a:t>
            </a:r>
            <a:r>
              <a:rPr lang="es" sz="1700">
                <a:solidFill>
                  <a:schemeClr val="dk1"/>
                </a:solidFill>
              </a:rPr>
              <a:t>innovador</a:t>
            </a:r>
            <a:r>
              <a:rPr lang="es" sz="1700">
                <a:solidFill>
                  <a:schemeClr val="dk1"/>
                </a:solidFill>
              </a:rPr>
              <a:t> para restaurantes que no tengan este servicio.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Ofrecer al cliente un producto que le permita reservar mesas de manera eficaz y segura.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Dar un producto de fácil uso y accesibilidad para el restaurante y el cliente.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Planteamiento del Problema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63825" y="11278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A la hora de entrar a un restaurante nos damos cuenta que hay muchas personas haciendo fila y al momento de prestar el servicio lo hace de una manera deficiente, por eso buscamos con este producto suplir este tipo de problemáticas y mejorar el servicio. Por medio de una plataforma web que facilite la interacción entre el usuario y el restaurante.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25">
                <a:solidFill>
                  <a:schemeClr val="dk1"/>
                </a:solidFill>
              </a:rPr>
              <a:t>¿ Por </a:t>
            </a:r>
            <a:r>
              <a:rPr lang="es" sz="8525">
                <a:solidFill>
                  <a:schemeClr val="dk1"/>
                </a:solidFill>
              </a:rPr>
              <a:t>qué</a:t>
            </a:r>
            <a:r>
              <a:rPr lang="es" sz="8525">
                <a:solidFill>
                  <a:schemeClr val="dk1"/>
                </a:solidFill>
              </a:rPr>
              <a:t>?</a:t>
            </a:r>
            <a:endParaRPr sz="8115">
              <a:solidFill>
                <a:schemeClr val="dk1"/>
              </a:solidFill>
            </a:endParaRPr>
          </a:p>
          <a:p>
            <a:pPr indent="-3574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8115">
                <a:solidFill>
                  <a:schemeClr val="dk1"/>
                </a:solidFill>
              </a:rPr>
              <a:t>Actualmente la tecnología es fundamental en nuestro diario vivir, pues con la tecnología </a:t>
            </a:r>
            <a:r>
              <a:rPr lang="es" sz="8115">
                <a:solidFill>
                  <a:schemeClr val="dk1"/>
                </a:solidFill>
              </a:rPr>
              <a:t>podemos facilitar el intercambio de información, la comunicación, nos permite automatizar y acelerar procesos</a:t>
            </a:r>
            <a:r>
              <a:rPr lang="es" sz="8115">
                <a:solidFill>
                  <a:schemeClr val="dk1"/>
                </a:solidFill>
              </a:rPr>
              <a:t>, etc. Por esta razón nos parece idóneo el crear un proyecto que facilite y brinde estas ventajas a restaurantes que no cuentan con los recursos necesarios como para implementar este tipo de sistemas</a:t>
            </a:r>
            <a:endParaRPr sz="8115">
              <a:solidFill>
                <a:schemeClr val="dk1"/>
              </a:solidFill>
            </a:endParaRPr>
          </a:p>
          <a:p>
            <a:pPr indent="-3574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8115">
                <a:solidFill>
                  <a:schemeClr val="dk1"/>
                </a:solidFill>
              </a:rPr>
              <a:t>El proyecto se crea con el fin de agilizar el proceso de entrada a la mesa, para que no se aglomeren las personas haciendo extensas filas para poder ingresar al restaurante.</a:t>
            </a:r>
            <a:endParaRPr sz="811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Justificación del Proyecto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Alcance Del Proyecto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¿ Espacio,tiempo y lugar 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Diseñar un sistema de </a:t>
            </a:r>
            <a:r>
              <a:rPr lang="es" sz="1900">
                <a:solidFill>
                  <a:schemeClr val="dk1"/>
                </a:solidFill>
              </a:rPr>
              <a:t>información</a:t>
            </a:r>
            <a:r>
              <a:rPr lang="es" sz="1900">
                <a:solidFill>
                  <a:schemeClr val="dk1"/>
                </a:solidFill>
              </a:rPr>
              <a:t> en un tiempo de 18 meses que resuelva las necesidades de comunicación e interacción en tiempo real utilizando una plataforma web que sea fiable, integral, que tenga confidencialidad y disponibilidad de la información y las comunicaciones.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Técnicas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 de levantamiento de información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Encuestas: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</a:rPr>
              <a:t>https://docs.google.com/forms/d/1M9XzjAAnu4cciAsKAfm6kBQWGarlnDwQly-QfBWZnXE/edit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200" y="2651675"/>
            <a:ext cx="3131975" cy="1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Mapa de procesos BPMN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405175"/>
            <a:ext cx="57340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