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861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1E5B1-A04C-44B6-BF59-51BE00A0335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360BA45-FB26-4528-A49D-113F96733B73}">
      <dgm:prSet phldrT="[Text]"/>
      <dgm:spPr/>
      <dgm:t>
        <a:bodyPr/>
        <a:lstStyle/>
        <a:p>
          <a:r>
            <a:rPr lang="en-US"/>
            <a:t>Type of Workout</a:t>
          </a:r>
        </a:p>
      </dgm:t>
    </dgm:pt>
    <dgm:pt modelId="{6034674A-2898-40F9-BB85-767039C1A37E}" type="parTrans" cxnId="{459C79B2-69EE-4D49-B9FB-7BC0160A87BF}">
      <dgm:prSet/>
      <dgm:spPr/>
      <dgm:t>
        <a:bodyPr/>
        <a:lstStyle/>
        <a:p>
          <a:endParaRPr lang="en-US"/>
        </a:p>
      </dgm:t>
    </dgm:pt>
    <dgm:pt modelId="{ABBDFEB3-D41C-45DF-B324-20CF564ADB48}" type="sibTrans" cxnId="{459C79B2-69EE-4D49-B9FB-7BC0160A87BF}">
      <dgm:prSet/>
      <dgm:spPr/>
      <dgm:t>
        <a:bodyPr/>
        <a:lstStyle/>
        <a:p>
          <a:endParaRPr lang="en-US"/>
        </a:p>
      </dgm:t>
    </dgm:pt>
    <dgm:pt modelId="{97A4B432-2CF9-4472-8619-6351FA3A6D04}" type="asst">
      <dgm:prSet phldrT="[Text]"/>
      <dgm:spPr/>
      <dgm:t>
        <a:bodyPr/>
        <a:lstStyle/>
        <a:p>
          <a:r>
            <a:rPr lang="en-US"/>
            <a:t>Strength Training </a:t>
          </a:r>
        </a:p>
      </dgm:t>
    </dgm:pt>
    <dgm:pt modelId="{B577D2EF-D639-43F1-9315-C95974C6F3B5}" type="parTrans" cxnId="{82266FA7-9BF5-41F2-993C-106D54D22214}">
      <dgm:prSet/>
      <dgm:spPr/>
      <dgm:t>
        <a:bodyPr/>
        <a:lstStyle/>
        <a:p>
          <a:endParaRPr lang="en-US"/>
        </a:p>
      </dgm:t>
    </dgm:pt>
    <dgm:pt modelId="{DFA3CF9A-92AC-4327-9E58-C5B9C5E0D591}" type="sibTrans" cxnId="{82266FA7-9BF5-41F2-993C-106D54D22214}">
      <dgm:prSet/>
      <dgm:spPr/>
      <dgm:t>
        <a:bodyPr/>
        <a:lstStyle/>
        <a:p>
          <a:endParaRPr lang="en-US"/>
        </a:p>
      </dgm:t>
    </dgm:pt>
    <dgm:pt modelId="{827D4BE0-AE4D-4F86-8402-053DE8A7C634}" type="asst">
      <dgm:prSet/>
      <dgm:spPr/>
      <dgm:t>
        <a:bodyPr/>
        <a:lstStyle/>
        <a:p>
          <a:r>
            <a:rPr lang="en-US"/>
            <a:t>Circut training </a:t>
          </a:r>
        </a:p>
      </dgm:t>
    </dgm:pt>
    <dgm:pt modelId="{6757EF9E-87BC-49D6-A94F-6CD537322735}" type="parTrans" cxnId="{B77DB732-3463-4A35-9C99-1CB99EB2BA98}">
      <dgm:prSet/>
      <dgm:spPr/>
      <dgm:t>
        <a:bodyPr/>
        <a:lstStyle/>
        <a:p>
          <a:endParaRPr lang="en-US"/>
        </a:p>
      </dgm:t>
    </dgm:pt>
    <dgm:pt modelId="{731B2636-F547-4E45-BF98-813157C8F983}" type="sibTrans" cxnId="{B77DB732-3463-4A35-9C99-1CB99EB2BA98}">
      <dgm:prSet/>
      <dgm:spPr/>
      <dgm:t>
        <a:bodyPr/>
        <a:lstStyle/>
        <a:p>
          <a:endParaRPr lang="en-US"/>
        </a:p>
      </dgm:t>
    </dgm:pt>
    <dgm:pt modelId="{88F550BD-0741-4C96-8ACC-663A72D62542}">
      <dgm:prSet/>
      <dgm:spPr/>
      <dgm:t>
        <a:bodyPr/>
        <a:lstStyle/>
        <a:p>
          <a:r>
            <a:rPr lang="en-US"/>
            <a:t>Upper body</a:t>
          </a:r>
        </a:p>
      </dgm:t>
    </dgm:pt>
    <dgm:pt modelId="{83919E77-E28B-4C09-B05B-79A9E7CB2F3B}" type="parTrans" cxnId="{BDE5AEB9-6153-4B88-80D1-555666BF33E3}">
      <dgm:prSet/>
      <dgm:spPr/>
      <dgm:t>
        <a:bodyPr/>
        <a:lstStyle/>
        <a:p>
          <a:endParaRPr lang="en-US"/>
        </a:p>
      </dgm:t>
    </dgm:pt>
    <dgm:pt modelId="{8E0E9FF0-BA7A-4F4A-9FD7-363D06E0CEF7}" type="sibTrans" cxnId="{BDE5AEB9-6153-4B88-80D1-555666BF33E3}">
      <dgm:prSet/>
      <dgm:spPr/>
      <dgm:t>
        <a:bodyPr/>
        <a:lstStyle/>
        <a:p>
          <a:endParaRPr lang="en-US"/>
        </a:p>
      </dgm:t>
    </dgm:pt>
    <dgm:pt modelId="{927C54D8-E534-4010-B45F-2702CE5B8A00}">
      <dgm:prSet/>
      <dgm:spPr/>
      <dgm:t>
        <a:bodyPr/>
        <a:lstStyle/>
        <a:p>
          <a:r>
            <a:rPr lang="en-US" dirty="0"/>
            <a:t>Lower body</a:t>
          </a:r>
        </a:p>
      </dgm:t>
    </dgm:pt>
    <dgm:pt modelId="{F4A3B9CA-4423-4FA8-A5E9-5CC9C9B12A38}" type="parTrans" cxnId="{B65748CB-0FDA-448C-89ED-2ACA65D54E19}">
      <dgm:prSet/>
      <dgm:spPr/>
      <dgm:t>
        <a:bodyPr/>
        <a:lstStyle/>
        <a:p>
          <a:endParaRPr lang="en-US"/>
        </a:p>
      </dgm:t>
    </dgm:pt>
    <dgm:pt modelId="{138DD232-E196-4481-8B9E-FCF85262DD5D}" type="sibTrans" cxnId="{B65748CB-0FDA-448C-89ED-2ACA65D54E19}">
      <dgm:prSet/>
      <dgm:spPr/>
      <dgm:t>
        <a:bodyPr/>
        <a:lstStyle/>
        <a:p>
          <a:endParaRPr lang="en-US"/>
        </a:p>
      </dgm:t>
    </dgm:pt>
    <dgm:pt modelId="{DDEB7751-6AEA-4C99-9F61-054440EFEDBA}">
      <dgm:prSet/>
      <dgm:spPr/>
      <dgm:t>
        <a:bodyPr/>
        <a:lstStyle/>
        <a:p>
          <a:r>
            <a:rPr lang="en-US"/>
            <a:t>Core </a:t>
          </a:r>
        </a:p>
      </dgm:t>
    </dgm:pt>
    <dgm:pt modelId="{93DB197E-A76E-481B-AD62-D0D29762392D}" type="parTrans" cxnId="{5DD25288-3CD9-44A4-B18E-04B54991DC7E}">
      <dgm:prSet/>
      <dgm:spPr/>
      <dgm:t>
        <a:bodyPr/>
        <a:lstStyle/>
        <a:p>
          <a:endParaRPr lang="en-US"/>
        </a:p>
      </dgm:t>
    </dgm:pt>
    <dgm:pt modelId="{19AA59AE-6AD1-4CC0-94E9-B910B1CE6AAD}" type="sibTrans" cxnId="{5DD25288-3CD9-44A4-B18E-04B54991DC7E}">
      <dgm:prSet/>
      <dgm:spPr/>
      <dgm:t>
        <a:bodyPr/>
        <a:lstStyle/>
        <a:p>
          <a:endParaRPr lang="en-US"/>
        </a:p>
      </dgm:t>
    </dgm:pt>
    <dgm:pt modelId="{F25E27B4-F96A-488A-9EE6-B49E2283EF33}">
      <dgm:prSet/>
      <dgm:spPr/>
      <dgm:t>
        <a:bodyPr/>
        <a:lstStyle/>
        <a:p>
          <a:r>
            <a:rPr lang="en-US"/>
            <a:t>Full body</a:t>
          </a:r>
        </a:p>
      </dgm:t>
    </dgm:pt>
    <dgm:pt modelId="{435185E6-937D-4D81-B7A7-9CF29D06D9E9}" type="parTrans" cxnId="{82D54BF8-D28D-4F20-AF9B-B2AE8A93EE83}">
      <dgm:prSet/>
      <dgm:spPr/>
      <dgm:t>
        <a:bodyPr/>
        <a:lstStyle/>
        <a:p>
          <a:endParaRPr lang="en-US"/>
        </a:p>
      </dgm:t>
    </dgm:pt>
    <dgm:pt modelId="{595F27FF-0B57-4C43-AA55-3DFC534E3C2B}" type="sibTrans" cxnId="{82D54BF8-D28D-4F20-AF9B-B2AE8A93EE83}">
      <dgm:prSet/>
      <dgm:spPr/>
      <dgm:t>
        <a:bodyPr/>
        <a:lstStyle/>
        <a:p>
          <a:endParaRPr lang="en-US"/>
        </a:p>
      </dgm:t>
    </dgm:pt>
    <dgm:pt modelId="{2EE1AB92-8D7A-41D2-9180-404520E45D51}">
      <dgm:prSet/>
      <dgm:spPr/>
      <dgm:t>
        <a:bodyPr/>
        <a:lstStyle/>
        <a:p>
          <a:r>
            <a:rPr lang="en-US"/>
            <a:t>Push</a:t>
          </a:r>
        </a:p>
      </dgm:t>
    </dgm:pt>
    <dgm:pt modelId="{FC34674F-7173-437F-B4D9-8E3DA6F3C25C}" type="parTrans" cxnId="{FDA47EB8-BB36-4E26-927F-E58C383941A8}">
      <dgm:prSet/>
      <dgm:spPr/>
      <dgm:t>
        <a:bodyPr/>
        <a:lstStyle/>
        <a:p>
          <a:endParaRPr lang="en-US"/>
        </a:p>
      </dgm:t>
    </dgm:pt>
    <dgm:pt modelId="{D8E54FBB-796E-4D63-A0CE-478927410F55}" type="sibTrans" cxnId="{FDA47EB8-BB36-4E26-927F-E58C383941A8}">
      <dgm:prSet/>
      <dgm:spPr/>
      <dgm:t>
        <a:bodyPr/>
        <a:lstStyle/>
        <a:p>
          <a:endParaRPr lang="en-US"/>
        </a:p>
      </dgm:t>
    </dgm:pt>
    <dgm:pt modelId="{509000FF-2B29-4D12-8C86-12581E11203E}">
      <dgm:prSet/>
      <dgm:spPr/>
      <dgm:t>
        <a:bodyPr/>
        <a:lstStyle/>
        <a:p>
          <a:r>
            <a:rPr lang="en-US"/>
            <a:t>All muscles</a:t>
          </a:r>
        </a:p>
      </dgm:t>
    </dgm:pt>
    <dgm:pt modelId="{6BBD5AAB-2954-42D5-B31B-EC0ED8704C25}" type="parTrans" cxnId="{2D8DF5A4-2C80-448D-8508-5A656E8D9AD3}">
      <dgm:prSet/>
      <dgm:spPr/>
      <dgm:t>
        <a:bodyPr/>
        <a:lstStyle/>
        <a:p>
          <a:endParaRPr lang="en-US"/>
        </a:p>
      </dgm:t>
    </dgm:pt>
    <dgm:pt modelId="{3A66082B-277C-40AE-A996-B7ED18E34685}" type="sibTrans" cxnId="{2D8DF5A4-2C80-448D-8508-5A656E8D9AD3}">
      <dgm:prSet/>
      <dgm:spPr/>
      <dgm:t>
        <a:bodyPr/>
        <a:lstStyle/>
        <a:p>
          <a:endParaRPr lang="en-US"/>
        </a:p>
      </dgm:t>
    </dgm:pt>
    <dgm:pt modelId="{EA3F877F-813E-49B1-B0AA-25288E431CAC}">
      <dgm:prSet/>
      <dgm:spPr/>
      <dgm:t>
        <a:bodyPr/>
        <a:lstStyle/>
        <a:p>
          <a:r>
            <a:rPr lang="en-US"/>
            <a:t>Pull</a:t>
          </a:r>
        </a:p>
      </dgm:t>
    </dgm:pt>
    <dgm:pt modelId="{8797B184-FD43-40DB-A42E-1645717EE260}" type="parTrans" cxnId="{65850FEE-8244-40A9-943B-D8170ACCFCCE}">
      <dgm:prSet/>
      <dgm:spPr/>
      <dgm:t>
        <a:bodyPr/>
        <a:lstStyle/>
        <a:p>
          <a:endParaRPr lang="en-US"/>
        </a:p>
      </dgm:t>
    </dgm:pt>
    <dgm:pt modelId="{17831226-DD02-44ED-9D58-13E86559733F}" type="sibTrans" cxnId="{65850FEE-8244-40A9-943B-D8170ACCFCCE}">
      <dgm:prSet/>
      <dgm:spPr/>
      <dgm:t>
        <a:bodyPr/>
        <a:lstStyle/>
        <a:p>
          <a:endParaRPr lang="en-US"/>
        </a:p>
      </dgm:t>
    </dgm:pt>
    <dgm:pt modelId="{17E2F588-AF11-4B34-B56D-310863AE89D0}">
      <dgm:prSet/>
      <dgm:spPr/>
      <dgm:t>
        <a:bodyPr/>
        <a:lstStyle/>
        <a:p>
          <a:r>
            <a:rPr lang="en-US" dirty="0"/>
            <a:t>Specific Group</a:t>
          </a:r>
        </a:p>
      </dgm:t>
    </dgm:pt>
    <dgm:pt modelId="{1E033356-CC70-46F3-B35A-20F34EFB1E97}" type="parTrans" cxnId="{9E3D7364-878B-44FE-B3B0-3AA3D99EA762}">
      <dgm:prSet/>
      <dgm:spPr/>
      <dgm:t>
        <a:bodyPr/>
        <a:lstStyle/>
        <a:p>
          <a:endParaRPr lang="en-US"/>
        </a:p>
      </dgm:t>
    </dgm:pt>
    <dgm:pt modelId="{BA6F7E9D-C15A-42FB-BF50-45238A291AFB}" type="sibTrans" cxnId="{9E3D7364-878B-44FE-B3B0-3AA3D99EA762}">
      <dgm:prSet/>
      <dgm:spPr/>
      <dgm:t>
        <a:bodyPr/>
        <a:lstStyle/>
        <a:p>
          <a:endParaRPr lang="en-US"/>
        </a:p>
      </dgm:t>
    </dgm:pt>
    <dgm:pt modelId="{807A522F-650F-4554-BAE1-3780670C967C}">
      <dgm:prSet/>
      <dgm:spPr/>
      <dgm:t>
        <a:bodyPr/>
        <a:lstStyle/>
        <a:p>
          <a:r>
            <a:rPr lang="en-US"/>
            <a:t>Back</a:t>
          </a:r>
        </a:p>
      </dgm:t>
    </dgm:pt>
    <dgm:pt modelId="{F50DB4F8-BBC6-4E1B-A587-79BCD680CED1}" type="parTrans" cxnId="{9D0F1E88-ED37-42AF-A66F-E67E5D30D6AB}">
      <dgm:prSet/>
      <dgm:spPr/>
      <dgm:t>
        <a:bodyPr/>
        <a:lstStyle/>
        <a:p>
          <a:endParaRPr lang="en-US"/>
        </a:p>
      </dgm:t>
    </dgm:pt>
    <dgm:pt modelId="{434A3D0C-F810-49E2-BCD1-893675D45C2E}" type="sibTrans" cxnId="{9D0F1E88-ED37-42AF-A66F-E67E5D30D6AB}">
      <dgm:prSet/>
      <dgm:spPr/>
      <dgm:t>
        <a:bodyPr/>
        <a:lstStyle/>
        <a:p>
          <a:endParaRPr lang="en-US"/>
        </a:p>
      </dgm:t>
    </dgm:pt>
    <dgm:pt modelId="{572FCD19-0531-41AD-8BDF-953A0D366587}">
      <dgm:prSet/>
      <dgm:spPr/>
      <dgm:t>
        <a:bodyPr/>
        <a:lstStyle/>
        <a:p>
          <a:r>
            <a:rPr lang="en-US"/>
            <a:t>Biceps</a:t>
          </a:r>
        </a:p>
      </dgm:t>
    </dgm:pt>
    <dgm:pt modelId="{9E5F2D19-919E-4C81-BFBD-5F3DAA2116DE}" type="parTrans" cxnId="{45572B71-ED87-409A-8783-8CA916FCD8B9}">
      <dgm:prSet/>
      <dgm:spPr/>
      <dgm:t>
        <a:bodyPr/>
        <a:lstStyle/>
        <a:p>
          <a:endParaRPr lang="en-US"/>
        </a:p>
      </dgm:t>
    </dgm:pt>
    <dgm:pt modelId="{65814299-24BF-40FE-8347-F54258926AE9}" type="sibTrans" cxnId="{45572B71-ED87-409A-8783-8CA916FCD8B9}">
      <dgm:prSet/>
      <dgm:spPr/>
      <dgm:t>
        <a:bodyPr/>
        <a:lstStyle/>
        <a:p>
          <a:endParaRPr lang="en-US"/>
        </a:p>
      </dgm:t>
    </dgm:pt>
    <dgm:pt modelId="{0E556253-5EB2-4699-AFEF-683170BEC9ED}">
      <dgm:prSet/>
      <dgm:spPr/>
      <dgm:t>
        <a:bodyPr/>
        <a:lstStyle/>
        <a:p>
          <a:r>
            <a:rPr lang="en-US"/>
            <a:t>Triceps</a:t>
          </a:r>
        </a:p>
      </dgm:t>
    </dgm:pt>
    <dgm:pt modelId="{1663CF8F-B623-4D65-BA22-CD3EA62E0914}" type="parTrans" cxnId="{6954E9CA-6771-4F1D-B800-CF2D70921D4E}">
      <dgm:prSet/>
      <dgm:spPr/>
      <dgm:t>
        <a:bodyPr/>
        <a:lstStyle/>
        <a:p>
          <a:endParaRPr lang="en-US"/>
        </a:p>
      </dgm:t>
    </dgm:pt>
    <dgm:pt modelId="{D027754C-13ED-4C6A-B206-986A336499B1}" type="sibTrans" cxnId="{6954E9CA-6771-4F1D-B800-CF2D70921D4E}">
      <dgm:prSet/>
      <dgm:spPr/>
      <dgm:t>
        <a:bodyPr/>
        <a:lstStyle/>
        <a:p>
          <a:endParaRPr lang="en-US"/>
        </a:p>
      </dgm:t>
    </dgm:pt>
    <dgm:pt modelId="{4959E298-1463-4325-B37E-E8826CD2A8D1}">
      <dgm:prSet/>
      <dgm:spPr/>
      <dgm:t>
        <a:bodyPr/>
        <a:lstStyle/>
        <a:p>
          <a:r>
            <a:rPr lang="en-US"/>
            <a:t>Chest</a:t>
          </a:r>
        </a:p>
      </dgm:t>
    </dgm:pt>
    <dgm:pt modelId="{D981DD32-C479-4647-91D5-1501A6D4F3A6}" type="parTrans" cxnId="{4ED7F266-A885-484B-9402-9B6051049CF4}">
      <dgm:prSet/>
      <dgm:spPr/>
      <dgm:t>
        <a:bodyPr/>
        <a:lstStyle/>
        <a:p>
          <a:endParaRPr lang="en-US"/>
        </a:p>
      </dgm:t>
    </dgm:pt>
    <dgm:pt modelId="{82423873-393D-4642-8D87-4045CB032591}" type="sibTrans" cxnId="{4ED7F266-A885-484B-9402-9B6051049CF4}">
      <dgm:prSet/>
      <dgm:spPr/>
      <dgm:t>
        <a:bodyPr/>
        <a:lstStyle/>
        <a:p>
          <a:endParaRPr lang="en-US"/>
        </a:p>
      </dgm:t>
    </dgm:pt>
    <dgm:pt modelId="{67FE19A9-D2F1-4A1B-9603-4874BE4FA2A5}">
      <dgm:prSet/>
      <dgm:spPr/>
      <dgm:t>
        <a:bodyPr/>
        <a:lstStyle/>
        <a:p>
          <a:r>
            <a:rPr lang="en-US"/>
            <a:t>Shoulders</a:t>
          </a:r>
        </a:p>
      </dgm:t>
    </dgm:pt>
    <dgm:pt modelId="{20060746-16D0-4395-BED1-E2A576AE93FD}" type="parTrans" cxnId="{A383F87B-D8E3-4207-B376-1FF40C8EA167}">
      <dgm:prSet/>
      <dgm:spPr/>
      <dgm:t>
        <a:bodyPr/>
        <a:lstStyle/>
        <a:p>
          <a:endParaRPr lang="en-US"/>
        </a:p>
      </dgm:t>
    </dgm:pt>
    <dgm:pt modelId="{08EE2A1A-1ED7-460B-B5A5-193C9BC399E8}" type="sibTrans" cxnId="{A383F87B-D8E3-4207-B376-1FF40C8EA167}">
      <dgm:prSet/>
      <dgm:spPr/>
      <dgm:t>
        <a:bodyPr/>
        <a:lstStyle/>
        <a:p>
          <a:endParaRPr lang="en-US"/>
        </a:p>
      </dgm:t>
    </dgm:pt>
    <dgm:pt modelId="{F0A96A75-3306-4524-AFD5-676DFE71D341}" type="pres">
      <dgm:prSet presAssocID="{3611E5B1-A04C-44B6-BF59-51BE00A033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339618-6ECC-491F-93F9-3727756B1AEA}" type="pres">
      <dgm:prSet presAssocID="{1360BA45-FB26-4528-A49D-113F96733B73}" presName="hierRoot1" presStyleCnt="0">
        <dgm:presLayoutVars>
          <dgm:hierBranch val="init"/>
        </dgm:presLayoutVars>
      </dgm:prSet>
      <dgm:spPr/>
    </dgm:pt>
    <dgm:pt modelId="{170FE6AE-557A-4719-AE38-5F238E3B472B}" type="pres">
      <dgm:prSet presAssocID="{1360BA45-FB26-4528-A49D-113F96733B73}" presName="rootComposite1" presStyleCnt="0"/>
      <dgm:spPr/>
    </dgm:pt>
    <dgm:pt modelId="{28FC76AD-9737-4CA5-9BD1-1902B81EB0B7}" type="pres">
      <dgm:prSet presAssocID="{1360BA45-FB26-4528-A49D-113F96733B73}" presName="rootText1" presStyleLbl="node0" presStyleIdx="0" presStyleCnt="1">
        <dgm:presLayoutVars>
          <dgm:chPref val="3"/>
        </dgm:presLayoutVars>
      </dgm:prSet>
      <dgm:spPr/>
    </dgm:pt>
    <dgm:pt modelId="{8E110E91-F549-4EE5-ACC0-23BA84FB4332}" type="pres">
      <dgm:prSet presAssocID="{1360BA45-FB26-4528-A49D-113F96733B73}" presName="rootConnector1" presStyleLbl="node1" presStyleIdx="0" presStyleCnt="0"/>
      <dgm:spPr/>
    </dgm:pt>
    <dgm:pt modelId="{31EA6E86-5025-477B-955B-2AB017AF4DD6}" type="pres">
      <dgm:prSet presAssocID="{1360BA45-FB26-4528-A49D-113F96733B73}" presName="hierChild2" presStyleCnt="0"/>
      <dgm:spPr/>
    </dgm:pt>
    <dgm:pt modelId="{74AECD9B-B35C-46D2-AEFC-973DC00A250D}" type="pres">
      <dgm:prSet presAssocID="{1360BA45-FB26-4528-A49D-113F96733B73}" presName="hierChild3" presStyleCnt="0"/>
      <dgm:spPr/>
    </dgm:pt>
    <dgm:pt modelId="{6E39BC63-F457-4F79-91A8-952599B83102}" type="pres">
      <dgm:prSet presAssocID="{B577D2EF-D639-43F1-9315-C95974C6F3B5}" presName="Name111" presStyleLbl="parChTrans1D2" presStyleIdx="0" presStyleCnt="2"/>
      <dgm:spPr/>
    </dgm:pt>
    <dgm:pt modelId="{66C02134-5EAF-4855-BBF6-EB5179BEA17F}" type="pres">
      <dgm:prSet presAssocID="{97A4B432-2CF9-4472-8619-6351FA3A6D04}" presName="hierRoot3" presStyleCnt="0">
        <dgm:presLayoutVars>
          <dgm:hierBranch/>
        </dgm:presLayoutVars>
      </dgm:prSet>
      <dgm:spPr/>
    </dgm:pt>
    <dgm:pt modelId="{60DB3F80-7E57-4E32-B56C-6F5A1A576E4D}" type="pres">
      <dgm:prSet presAssocID="{97A4B432-2CF9-4472-8619-6351FA3A6D04}" presName="rootComposite3" presStyleCnt="0"/>
      <dgm:spPr/>
    </dgm:pt>
    <dgm:pt modelId="{65C09464-25F2-4C32-90DE-931B662D2F20}" type="pres">
      <dgm:prSet presAssocID="{97A4B432-2CF9-4472-8619-6351FA3A6D04}" presName="rootText3" presStyleLbl="asst1" presStyleIdx="0" presStyleCnt="2">
        <dgm:presLayoutVars>
          <dgm:chPref val="3"/>
        </dgm:presLayoutVars>
      </dgm:prSet>
      <dgm:spPr/>
    </dgm:pt>
    <dgm:pt modelId="{452F4CF2-24B7-45A1-882C-0F6DA3AB1143}" type="pres">
      <dgm:prSet presAssocID="{97A4B432-2CF9-4472-8619-6351FA3A6D04}" presName="rootConnector3" presStyleLbl="asst1" presStyleIdx="0" presStyleCnt="2"/>
      <dgm:spPr/>
    </dgm:pt>
    <dgm:pt modelId="{CA00495E-FF3F-4CD2-9959-5B0B61407B98}" type="pres">
      <dgm:prSet presAssocID="{97A4B432-2CF9-4472-8619-6351FA3A6D04}" presName="hierChild6" presStyleCnt="0"/>
      <dgm:spPr/>
    </dgm:pt>
    <dgm:pt modelId="{32E205A2-EB17-41D2-AF6B-F6F931DE732D}" type="pres">
      <dgm:prSet presAssocID="{83919E77-E28B-4C09-B05B-79A9E7CB2F3B}" presName="Name35" presStyleLbl="parChTrans1D3" presStyleIdx="0" presStyleCnt="4"/>
      <dgm:spPr/>
    </dgm:pt>
    <dgm:pt modelId="{130FC444-8084-4616-8B7F-5FF6B16367A3}" type="pres">
      <dgm:prSet presAssocID="{88F550BD-0741-4C96-8ACC-663A72D62542}" presName="hierRoot2" presStyleCnt="0">
        <dgm:presLayoutVars>
          <dgm:hierBranch val="init"/>
        </dgm:presLayoutVars>
      </dgm:prSet>
      <dgm:spPr/>
    </dgm:pt>
    <dgm:pt modelId="{C30A3913-B2D8-41C6-99F1-26B776B92A4B}" type="pres">
      <dgm:prSet presAssocID="{88F550BD-0741-4C96-8ACC-663A72D62542}" presName="rootComposite" presStyleCnt="0"/>
      <dgm:spPr/>
    </dgm:pt>
    <dgm:pt modelId="{DF3E4182-25E2-42C5-A00A-B5318519F9C2}" type="pres">
      <dgm:prSet presAssocID="{88F550BD-0741-4C96-8ACC-663A72D62542}" presName="rootText" presStyleLbl="node3" presStyleIdx="0" presStyleCnt="4">
        <dgm:presLayoutVars>
          <dgm:chPref val="3"/>
        </dgm:presLayoutVars>
      </dgm:prSet>
      <dgm:spPr/>
    </dgm:pt>
    <dgm:pt modelId="{A59690E6-B4F0-44A8-8783-F917C2B01489}" type="pres">
      <dgm:prSet presAssocID="{88F550BD-0741-4C96-8ACC-663A72D62542}" presName="rootConnector" presStyleLbl="node3" presStyleIdx="0" presStyleCnt="4"/>
      <dgm:spPr/>
    </dgm:pt>
    <dgm:pt modelId="{C5741CF7-B54F-4A82-9F81-58C70CB32ADE}" type="pres">
      <dgm:prSet presAssocID="{88F550BD-0741-4C96-8ACC-663A72D62542}" presName="hierChild4" presStyleCnt="0"/>
      <dgm:spPr/>
    </dgm:pt>
    <dgm:pt modelId="{F9ED3055-2FAC-435E-AEC3-85EC591A8E9F}" type="pres">
      <dgm:prSet presAssocID="{6BBD5AAB-2954-42D5-B31B-EC0ED8704C25}" presName="Name37" presStyleLbl="parChTrans1D4" presStyleIdx="0" presStyleCnt="9"/>
      <dgm:spPr/>
    </dgm:pt>
    <dgm:pt modelId="{B4F04A04-8EBE-4AEC-9FF5-F450DACA637E}" type="pres">
      <dgm:prSet presAssocID="{509000FF-2B29-4D12-8C86-12581E11203E}" presName="hierRoot2" presStyleCnt="0">
        <dgm:presLayoutVars>
          <dgm:hierBranch val="init"/>
        </dgm:presLayoutVars>
      </dgm:prSet>
      <dgm:spPr/>
    </dgm:pt>
    <dgm:pt modelId="{5D12CCFF-579A-4F6E-A992-D074B5FB99CC}" type="pres">
      <dgm:prSet presAssocID="{509000FF-2B29-4D12-8C86-12581E11203E}" presName="rootComposite" presStyleCnt="0"/>
      <dgm:spPr/>
    </dgm:pt>
    <dgm:pt modelId="{DE9800F2-F6F2-4FFA-B419-4225A530622E}" type="pres">
      <dgm:prSet presAssocID="{509000FF-2B29-4D12-8C86-12581E11203E}" presName="rootText" presStyleLbl="node4" presStyleIdx="0" presStyleCnt="9">
        <dgm:presLayoutVars>
          <dgm:chPref val="3"/>
        </dgm:presLayoutVars>
      </dgm:prSet>
      <dgm:spPr/>
    </dgm:pt>
    <dgm:pt modelId="{1DE4E29E-7DB6-4C4D-86D7-568A07729A3A}" type="pres">
      <dgm:prSet presAssocID="{509000FF-2B29-4D12-8C86-12581E11203E}" presName="rootConnector" presStyleLbl="node4" presStyleIdx="0" presStyleCnt="9"/>
      <dgm:spPr/>
    </dgm:pt>
    <dgm:pt modelId="{CDBF9CBA-C8EA-4CF7-8628-76549AA73D92}" type="pres">
      <dgm:prSet presAssocID="{509000FF-2B29-4D12-8C86-12581E11203E}" presName="hierChild4" presStyleCnt="0"/>
      <dgm:spPr/>
    </dgm:pt>
    <dgm:pt modelId="{985DBE8F-FD3A-48E6-8058-9072DDBB30FF}" type="pres">
      <dgm:prSet presAssocID="{509000FF-2B29-4D12-8C86-12581E11203E}" presName="hierChild5" presStyleCnt="0"/>
      <dgm:spPr/>
    </dgm:pt>
    <dgm:pt modelId="{5305AFCE-E60A-4265-9C7E-B04A79BECC7A}" type="pres">
      <dgm:prSet presAssocID="{FC34674F-7173-437F-B4D9-8E3DA6F3C25C}" presName="Name37" presStyleLbl="parChTrans1D4" presStyleIdx="1" presStyleCnt="9"/>
      <dgm:spPr/>
    </dgm:pt>
    <dgm:pt modelId="{635DBDC4-27F4-47EE-856D-B3E418A9E4A2}" type="pres">
      <dgm:prSet presAssocID="{2EE1AB92-8D7A-41D2-9180-404520E45D51}" presName="hierRoot2" presStyleCnt="0">
        <dgm:presLayoutVars>
          <dgm:hierBranch/>
        </dgm:presLayoutVars>
      </dgm:prSet>
      <dgm:spPr/>
    </dgm:pt>
    <dgm:pt modelId="{DD61E5EB-EE4E-4C55-9799-7F97417144D9}" type="pres">
      <dgm:prSet presAssocID="{2EE1AB92-8D7A-41D2-9180-404520E45D51}" presName="rootComposite" presStyleCnt="0"/>
      <dgm:spPr/>
    </dgm:pt>
    <dgm:pt modelId="{E2EFEF9B-E0FF-49DF-90CD-2D8329D64366}" type="pres">
      <dgm:prSet presAssocID="{2EE1AB92-8D7A-41D2-9180-404520E45D51}" presName="rootText" presStyleLbl="node4" presStyleIdx="1" presStyleCnt="9">
        <dgm:presLayoutVars>
          <dgm:chPref val="3"/>
        </dgm:presLayoutVars>
      </dgm:prSet>
      <dgm:spPr/>
    </dgm:pt>
    <dgm:pt modelId="{1B7CB875-588D-4AD4-8F72-835E6A56D374}" type="pres">
      <dgm:prSet presAssocID="{2EE1AB92-8D7A-41D2-9180-404520E45D51}" presName="rootConnector" presStyleLbl="node4" presStyleIdx="1" presStyleCnt="9"/>
      <dgm:spPr/>
    </dgm:pt>
    <dgm:pt modelId="{2B9C8F60-74F7-43E1-96AF-D436018470BE}" type="pres">
      <dgm:prSet presAssocID="{2EE1AB92-8D7A-41D2-9180-404520E45D51}" presName="hierChild4" presStyleCnt="0"/>
      <dgm:spPr/>
    </dgm:pt>
    <dgm:pt modelId="{2ED3B70D-56F2-4FF8-91BB-359DE630E9AB}" type="pres">
      <dgm:prSet presAssocID="{2EE1AB92-8D7A-41D2-9180-404520E45D51}" presName="hierChild5" presStyleCnt="0"/>
      <dgm:spPr/>
    </dgm:pt>
    <dgm:pt modelId="{0A8158BF-D36E-4B33-9D30-FF6AE70B11F0}" type="pres">
      <dgm:prSet presAssocID="{8797B184-FD43-40DB-A42E-1645717EE260}" presName="Name37" presStyleLbl="parChTrans1D4" presStyleIdx="2" presStyleCnt="9"/>
      <dgm:spPr/>
    </dgm:pt>
    <dgm:pt modelId="{78403980-3123-4AC9-A1B8-4CD65F54D2C4}" type="pres">
      <dgm:prSet presAssocID="{EA3F877F-813E-49B1-B0AA-25288E431CAC}" presName="hierRoot2" presStyleCnt="0">
        <dgm:presLayoutVars>
          <dgm:hierBranch val="init"/>
        </dgm:presLayoutVars>
      </dgm:prSet>
      <dgm:spPr/>
    </dgm:pt>
    <dgm:pt modelId="{D12B1AA3-75AE-4651-9FEB-A5CA9377A10D}" type="pres">
      <dgm:prSet presAssocID="{EA3F877F-813E-49B1-B0AA-25288E431CAC}" presName="rootComposite" presStyleCnt="0"/>
      <dgm:spPr/>
    </dgm:pt>
    <dgm:pt modelId="{0C216D92-AEFB-4C47-A7BB-A45DC2920383}" type="pres">
      <dgm:prSet presAssocID="{EA3F877F-813E-49B1-B0AA-25288E431CAC}" presName="rootText" presStyleLbl="node4" presStyleIdx="2" presStyleCnt="9">
        <dgm:presLayoutVars>
          <dgm:chPref val="3"/>
        </dgm:presLayoutVars>
      </dgm:prSet>
      <dgm:spPr/>
    </dgm:pt>
    <dgm:pt modelId="{EDAA3CC6-AB73-44E4-99C8-FA97AB078E72}" type="pres">
      <dgm:prSet presAssocID="{EA3F877F-813E-49B1-B0AA-25288E431CAC}" presName="rootConnector" presStyleLbl="node4" presStyleIdx="2" presStyleCnt="9"/>
      <dgm:spPr/>
    </dgm:pt>
    <dgm:pt modelId="{77BF780D-0BF4-4331-AC54-F9EF23591FF0}" type="pres">
      <dgm:prSet presAssocID="{EA3F877F-813E-49B1-B0AA-25288E431CAC}" presName="hierChild4" presStyleCnt="0"/>
      <dgm:spPr/>
    </dgm:pt>
    <dgm:pt modelId="{F1BB276C-46FC-4D92-A93F-C28AF31734D3}" type="pres">
      <dgm:prSet presAssocID="{EA3F877F-813E-49B1-B0AA-25288E431CAC}" presName="hierChild5" presStyleCnt="0"/>
      <dgm:spPr/>
    </dgm:pt>
    <dgm:pt modelId="{E4F7DAFD-6A00-420E-AE7D-D1F88E0F4CA7}" type="pres">
      <dgm:prSet presAssocID="{1E033356-CC70-46F3-B35A-20F34EFB1E97}" presName="Name37" presStyleLbl="parChTrans1D4" presStyleIdx="3" presStyleCnt="9"/>
      <dgm:spPr/>
    </dgm:pt>
    <dgm:pt modelId="{FFB21BC2-765C-4AC2-B9F4-6A6193BBB756}" type="pres">
      <dgm:prSet presAssocID="{17E2F588-AF11-4B34-B56D-310863AE89D0}" presName="hierRoot2" presStyleCnt="0">
        <dgm:presLayoutVars>
          <dgm:hierBranch val="init"/>
        </dgm:presLayoutVars>
      </dgm:prSet>
      <dgm:spPr/>
    </dgm:pt>
    <dgm:pt modelId="{6B62E993-A00F-4F5F-A5D7-19B4C0E2CC4C}" type="pres">
      <dgm:prSet presAssocID="{17E2F588-AF11-4B34-B56D-310863AE89D0}" presName="rootComposite" presStyleCnt="0"/>
      <dgm:spPr/>
    </dgm:pt>
    <dgm:pt modelId="{AB42F78B-2969-4E1C-9F35-B67BE8B3F0B1}" type="pres">
      <dgm:prSet presAssocID="{17E2F588-AF11-4B34-B56D-310863AE89D0}" presName="rootText" presStyleLbl="node4" presStyleIdx="3" presStyleCnt="9">
        <dgm:presLayoutVars>
          <dgm:chPref val="3"/>
        </dgm:presLayoutVars>
      </dgm:prSet>
      <dgm:spPr/>
    </dgm:pt>
    <dgm:pt modelId="{558B6ED7-C603-4D1E-9D88-EDB9B17D994B}" type="pres">
      <dgm:prSet presAssocID="{17E2F588-AF11-4B34-B56D-310863AE89D0}" presName="rootConnector" presStyleLbl="node4" presStyleIdx="3" presStyleCnt="9"/>
      <dgm:spPr/>
    </dgm:pt>
    <dgm:pt modelId="{2E384968-BFB3-400B-BDAB-DA4C8979774F}" type="pres">
      <dgm:prSet presAssocID="{17E2F588-AF11-4B34-B56D-310863AE89D0}" presName="hierChild4" presStyleCnt="0"/>
      <dgm:spPr/>
    </dgm:pt>
    <dgm:pt modelId="{F322C209-969C-41CF-9219-B74E81C5080A}" type="pres">
      <dgm:prSet presAssocID="{F50DB4F8-BBC6-4E1B-A587-79BCD680CED1}" presName="Name37" presStyleLbl="parChTrans1D4" presStyleIdx="4" presStyleCnt="9"/>
      <dgm:spPr/>
    </dgm:pt>
    <dgm:pt modelId="{8CB12A3A-E112-475C-9741-10E31092B0B9}" type="pres">
      <dgm:prSet presAssocID="{807A522F-650F-4554-BAE1-3780670C967C}" presName="hierRoot2" presStyleCnt="0">
        <dgm:presLayoutVars>
          <dgm:hierBranch val="init"/>
        </dgm:presLayoutVars>
      </dgm:prSet>
      <dgm:spPr/>
    </dgm:pt>
    <dgm:pt modelId="{C40FEE57-6D3F-4389-B8B1-6276DC0737BD}" type="pres">
      <dgm:prSet presAssocID="{807A522F-650F-4554-BAE1-3780670C967C}" presName="rootComposite" presStyleCnt="0"/>
      <dgm:spPr/>
    </dgm:pt>
    <dgm:pt modelId="{082D586A-3E8D-423D-BEF0-6FBCE23A2E27}" type="pres">
      <dgm:prSet presAssocID="{807A522F-650F-4554-BAE1-3780670C967C}" presName="rootText" presStyleLbl="node4" presStyleIdx="4" presStyleCnt="9">
        <dgm:presLayoutVars>
          <dgm:chPref val="3"/>
        </dgm:presLayoutVars>
      </dgm:prSet>
      <dgm:spPr/>
    </dgm:pt>
    <dgm:pt modelId="{DC088396-FCA6-45BD-B202-5FB2B6DB427A}" type="pres">
      <dgm:prSet presAssocID="{807A522F-650F-4554-BAE1-3780670C967C}" presName="rootConnector" presStyleLbl="node4" presStyleIdx="4" presStyleCnt="9"/>
      <dgm:spPr/>
    </dgm:pt>
    <dgm:pt modelId="{31AAFF1E-46D2-4B49-AD4A-057746AF2215}" type="pres">
      <dgm:prSet presAssocID="{807A522F-650F-4554-BAE1-3780670C967C}" presName="hierChild4" presStyleCnt="0"/>
      <dgm:spPr/>
    </dgm:pt>
    <dgm:pt modelId="{C26C36A2-CBEE-4939-972B-B61A54DA1F67}" type="pres">
      <dgm:prSet presAssocID="{807A522F-650F-4554-BAE1-3780670C967C}" presName="hierChild5" presStyleCnt="0"/>
      <dgm:spPr/>
    </dgm:pt>
    <dgm:pt modelId="{0ED6E8E2-349C-488A-80D6-356D320E7FCC}" type="pres">
      <dgm:prSet presAssocID="{9E5F2D19-919E-4C81-BFBD-5F3DAA2116DE}" presName="Name37" presStyleLbl="parChTrans1D4" presStyleIdx="5" presStyleCnt="9"/>
      <dgm:spPr/>
    </dgm:pt>
    <dgm:pt modelId="{24D08F76-0C2E-4641-A234-AFD85BC4548A}" type="pres">
      <dgm:prSet presAssocID="{572FCD19-0531-41AD-8BDF-953A0D366587}" presName="hierRoot2" presStyleCnt="0">
        <dgm:presLayoutVars>
          <dgm:hierBranch val="init"/>
        </dgm:presLayoutVars>
      </dgm:prSet>
      <dgm:spPr/>
    </dgm:pt>
    <dgm:pt modelId="{630458AE-D5C0-422E-B9BD-3F69F72DFE1F}" type="pres">
      <dgm:prSet presAssocID="{572FCD19-0531-41AD-8BDF-953A0D366587}" presName="rootComposite" presStyleCnt="0"/>
      <dgm:spPr/>
    </dgm:pt>
    <dgm:pt modelId="{498BE8C8-991B-4231-97B2-478CEF937AE6}" type="pres">
      <dgm:prSet presAssocID="{572FCD19-0531-41AD-8BDF-953A0D366587}" presName="rootText" presStyleLbl="node4" presStyleIdx="5" presStyleCnt="9">
        <dgm:presLayoutVars>
          <dgm:chPref val="3"/>
        </dgm:presLayoutVars>
      </dgm:prSet>
      <dgm:spPr/>
    </dgm:pt>
    <dgm:pt modelId="{E21BBB9A-3D27-4995-8845-C6D2AD3BC850}" type="pres">
      <dgm:prSet presAssocID="{572FCD19-0531-41AD-8BDF-953A0D366587}" presName="rootConnector" presStyleLbl="node4" presStyleIdx="5" presStyleCnt="9"/>
      <dgm:spPr/>
    </dgm:pt>
    <dgm:pt modelId="{73ECA89E-0FEC-48F6-ABDA-3A9C0EC0FBF9}" type="pres">
      <dgm:prSet presAssocID="{572FCD19-0531-41AD-8BDF-953A0D366587}" presName="hierChild4" presStyleCnt="0"/>
      <dgm:spPr/>
    </dgm:pt>
    <dgm:pt modelId="{E5BC2D04-6FC1-4EA5-948E-F94E625574B3}" type="pres">
      <dgm:prSet presAssocID="{572FCD19-0531-41AD-8BDF-953A0D366587}" presName="hierChild5" presStyleCnt="0"/>
      <dgm:spPr/>
    </dgm:pt>
    <dgm:pt modelId="{A6EBF09F-268E-4B22-8938-B96E1978ADD5}" type="pres">
      <dgm:prSet presAssocID="{1663CF8F-B623-4D65-BA22-CD3EA62E0914}" presName="Name37" presStyleLbl="parChTrans1D4" presStyleIdx="6" presStyleCnt="9"/>
      <dgm:spPr/>
    </dgm:pt>
    <dgm:pt modelId="{F31E390B-5FB9-44F5-B451-CF9BADE5FD6C}" type="pres">
      <dgm:prSet presAssocID="{0E556253-5EB2-4699-AFEF-683170BEC9ED}" presName="hierRoot2" presStyleCnt="0">
        <dgm:presLayoutVars>
          <dgm:hierBranch val="init"/>
        </dgm:presLayoutVars>
      </dgm:prSet>
      <dgm:spPr/>
    </dgm:pt>
    <dgm:pt modelId="{FDB5F101-AB5B-4E6F-8FF2-9FAB844C8349}" type="pres">
      <dgm:prSet presAssocID="{0E556253-5EB2-4699-AFEF-683170BEC9ED}" presName="rootComposite" presStyleCnt="0"/>
      <dgm:spPr/>
    </dgm:pt>
    <dgm:pt modelId="{652E417B-904F-4D52-928A-B9172A80943A}" type="pres">
      <dgm:prSet presAssocID="{0E556253-5EB2-4699-AFEF-683170BEC9ED}" presName="rootText" presStyleLbl="node4" presStyleIdx="6" presStyleCnt="9">
        <dgm:presLayoutVars>
          <dgm:chPref val="3"/>
        </dgm:presLayoutVars>
      </dgm:prSet>
      <dgm:spPr/>
    </dgm:pt>
    <dgm:pt modelId="{0E2B90BC-BB8A-4498-B866-70CFD6CDDB49}" type="pres">
      <dgm:prSet presAssocID="{0E556253-5EB2-4699-AFEF-683170BEC9ED}" presName="rootConnector" presStyleLbl="node4" presStyleIdx="6" presStyleCnt="9"/>
      <dgm:spPr/>
    </dgm:pt>
    <dgm:pt modelId="{A33F7946-86E1-4144-BE28-541A872392EA}" type="pres">
      <dgm:prSet presAssocID="{0E556253-5EB2-4699-AFEF-683170BEC9ED}" presName="hierChild4" presStyleCnt="0"/>
      <dgm:spPr/>
    </dgm:pt>
    <dgm:pt modelId="{7CE90046-451E-406F-A7E7-4B8793599709}" type="pres">
      <dgm:prSet presAssocID="{0E556253-5EB2-4699-AFEF-683170BEC9ED}" presName="hierChild5" presStyleCnt="0"/>
      <dgm:spPr/>
    </dgm:pt>
    <dgm:pt modelId="{5FEADDB3-CA87-4081-96CB-CF292D22EA56}" type="pres">
      <dgm:prSet presAssocID="{D981DD32-C479-4647-91D5-1501A6D4F3A6}" presName="Name37" presStyleLbl="parChTrans1D4" presStyleIdx="7" presStyleCnt="9"/>
      <dgm:spPr/>
    </dgm:pt>
    <dgm:pt modelId="{6644F8B5-DCFC-4913-B418-25FCD29DBF3F}" type="pres">
      <dgm:prSet presAssocID="{4959E298-1463-4325-B37E-E8826CD2A8D1}" presName="hierRoot2" presStyleCnt="0">
        <dgm:presLayoutVars>
          <dgm:hierBranch val="init"/>
        </dgm:presLayoutVars>
      </dgm:prSet>
      <dgm:spPr/>
    </dgm:pt>
    <dgm:pt modelId="{C08162BE-FDCB-402A-A6C0-9CB127A15052}" type="pres">
      <dgm:prSet presAssocID="{4959E298-1463-4325-B37E-E8826CD2A8D1}" presName="rootComposite" presStyleCnt="0"/>
      <dgm:spPr/>
    </dgm:pt>
    <dgm:pt modelId="{D98A859E-1BC5-4E9C-81DF-FB19A56F7190}" type="pres">
      <dgm:prSet presAssocID="{4959E298-1463-4325-B37E-E8826CD2A8D1}" presName="rootText" presStyleLbl="node4" presStyleIdx="7" presStyleCnt="9">
        <dgm:presLayoutVars>
          <dgm:chPref val="3"/>
        </dgm:presLayoutVars>
      </dgm:prSet>
      <dgm:spPr/>
    </dgm:pt>
    <dgm:pt modelId="{138AFE71-2DBC-4447-9797-1621012D01E2}" type="pres">
      <dgm:prSet presAssocID="{4959E298-1463-4325-B37E-E8826CD2A8D1}" presName="rootConnector" presStyleLbl="node4" presStyleIdx="7" presStyleCnt="9"/>
      <dgm:spPr/>
    </dgm:pt>
    <dgm:pt modelId="{81CB2E80-2C44-410D-A863-1E7F50CD91D1}" type="pres">
      <dgm:prSet presAssocID="{4959E298-1463-4325-B37E-E8826CD2A8D1}" presName="hierChild4" presStyleCnt="0"/>
      <dgm:spPr/>
    </dgm:pt>
    <dgm:pt modelId="{CD17863C-C718-496F-88F8-EEA5E1A659C9}" type="pres">
      <dgm:prSet presAssocID="{4959E298-1463-4325-B37E-E8826CD2A8D1}" presName="hierChild5" presStyleCnt="0"/>
      <dgm:spPr/>
    </dgm:pt>
    <dgm:pt modelId="{9628CA54-915B-4F28-BA2D-9BF94BC3A8EC}" type="pres">
      <dgm:prSet presAssocID="{20060746-16D0-4395-BED1-E2A576AE93FD}" presName="Name37" presStyleLbl="parChTrans1D4" presStyleIdx="8" presStyleCnt="9"/>
      <dgm:spPr/>
    </dgm:pt>
    <dgm:pt modelId="{51C61152-7464-4FDB-8698-333CD81EA0CD}" type="pres">
      <dgm:prSet presAssocID="{67FE19A9-D2F1-4A1B-9603-4874BE4FA2A5}" presName="hierRoot2" presStyleCnt="0">
        <dgm:presLayoutVars>
          <dgm:hierBranch val="init"/>
        </dgm:presLayoutVars>
      </dgm:prSet>
      <dgm:spPr/>
    </dgm:pt>
    <dgm:pt modelId="{0CA60356-5416-47E8-8E9D-CEF3321E3176}" type="pres">
      <dgm:prSet presAssocID="{67FE19A9-D2F1-4A1B-9603-4874BE4FA2A5}" presName="rootComposite" presStyleCnt="0"/>
      <dgm:spPr/>
    </dgm:pt>
    <dgm:pt modelId="{4BFDFE02-9F88-413B-AFD6-CF81C09EE53B}" type="pres">
      <dgm:prSet presAssocID="{67FE19A9-D2F1-4A1B-9603-4874BE4FA2A5}" presName="rootText" presStyleLbl="node4" presStyleIdx="8" presStyleCnt="9">
        <dgm:presLayoutVars>
          <dgm:chPref val="3"/>
        </dgm:presLayoutVars>
      </dgm:prSet>
      <dgm:spPr/>
    </dgm:pt>
    <dgm:pt modelId="{A6C540F9-7270-40F1-974B-8350D6CF58FE}" type="pres">
      <dgm:prSet presAssocID="{67FE19A9-D2F1-4A1B-9603-4874BE4FA2A5}" presName="rootConnector" presStyleLbl="node4" presStyleIdx="8" presStyleCnt="9"/>
      <dgm:spPr/>
    </dgm:pt>
    <dgm:pt modelId="{6DFD2FE0-E9C8-43BE-82F1-D0EAB6F4C1E6}" type="pres">
      <dgm:prSet presAssocID="{67FE19A9-D2F1-4A1B-9603-4874BE4FA2A5}" presName="hierChild4" presStyleCnt="0"/>
      <dgm:spPr/>
    </dgm:pt>
    <dgm:pt modelId="{961B07AF-D83C-4EA6-8587-018EB324DDA4}" type="pres">
      <dgm:prSet presAssocID="{67FE19A9-D2F1-4A1B-9603-4874BE4FA2A5}" presName="hierChild5" presStyleCnt="0"/>
      <dgm:spPr/>
    </dgm:pt>
    <dgm:pt modelId="{0D2E6961-4624-413D-A95E-CB82F2291D96}" type="pres">
      <dgm:prSet presAssocID="{17E2F588-AF11-4B34-B56D-310863AE89D0}" presName="hierChild5" presStyleCnt="0"/>
      <dgm:spPr/>
    </dgm:pt>
    <dgm:pt modelId="{D50A1581-A644-49A8-AECA-D665C648CAEC}" type="pres">
      <dgm:prSet presAssocID="{88F550BD-0741-4C96-8ACC-663A72D62542}" presName="hierChild5" presStyleCnt="0"/>
      <dgm:spPr/>
    </dgm:pt>
    <dgm:pt modelId="{C1F2E09E-55C4-4DA0-9753-5E32E31A9603}" type="pres">
      <dgm:prSet presAssocID="{F4A3B9CA-4423-4FA8-A5E9-5CC9C9B12A38}" presName="Name35" presStyleLbl="parChTrans1D3" presStyleIdx="1" presStyleCnt="4"/>
      <dgm:spPr/>
    </dgm:pt>
    <dgm:pt modelId="{65106725-2CC9-4182-A223-726199B49A24}" type="pres">
      <dgm:prSet presAssocID="{927C54D8-E534-4010-B45F-2702CE5B8A00}" presName="hierRoot2" presStyleCnt="0">
        <dgm:presLayoutVars>
          <dgm:hierBranch val="init"/>
        </dgm:presLayoutVars>
      </dgm:prSet>
      <dgm:spPr/>
    </dgm:pt>
    <dgm:pt modelId="{FE041D5F-807D-4185-AB2C-FE9F73E42692}" type="pres">
      <dgm:prSet presAssocID="{927C54D8-E534-4010-B45F-2702CE5B8A00}" presName="rootComposite" presStyleCnt="0"/>
      <dgm:spPr/>
    </dgm:pt>
    <dgm:pt modelId="{D6D3960C-9AC0-4AE3-86EF-1CE9841631B9}" type="pres">
      <dgm:prSet presAssocID="{927C54D8-E534-4010-B45F-2702CE5B8A00}" presName="rootText" presStyleLbl="node3" presStyleIdx="1" presStyleCnt="4">
        <dgm:presLayoutVars>
          <dgm:chPref val="3"/>
        </dgm:presLayoutVars>
      </dgm:prSet>
      <dgm:spPr/>
    </dgm:pt>
    <dgm:pt modelId="{06B83223-4A56-4090-B69E-932A3A5D57D5}" type="pres">
      <dgm:prSet presAssocID="{927C54D8-E534-4010-B45F-2702CE5B8A00}" presName="rootConnector" presStyleLbl="node3" presStyleIdx="1" presStyleCnt="4"/>
      <dgm:spPr/>
    </dgm:pt>
    <dgm:pt modelId="{F65D5CAF-A08F-415E-A74F-5C357CE3F75F}" type="pres">
      <dgm:prSet presAssocID="{927C54D8-E534-4010-B45F-2702CE5B8A00}" presName="hierChild4" presStyleCnt="0"/>
      <dgm:spPr/>
    </dgm:pt>
    <dgm:pt modelId="{8D0F9E42-CB36-462F-BC3B-1C39C2FD542B}" type="pres">
      <dgm:prSet presAssocID="{927C54D8-E534-4010-B45F-2702CE5B8A00}" presName="hierChild5" presStyleCnt="0"/>
      <dgm:spPr/>
    </dgm:pt>
    <dgm:pt modelId="{A460CA87-4C06-4451-B36A-0F7F4DD68E93}" type="pres">
      <dgm:prSet presAssocID="{93DB197E-A76E-481B-AD62-D0D29762392D}" presName="Name35" presStyleLbl="parChTrans1D3" presStyleIdx="2" presStyleCnt="4"/>
      <dgm:spPr/>
    </dgm:pt>
    <dgm:pt modelId="{8E83282D-6169-430F-ADC1-8910F032E1BA}" type="pres">
      <dgm:prSet presAssocID="{DDEB7751-6AEA-4C99-9F61-054440EFEDBA}" presName="hierRoot2" presStyleCnt="0">
        <dgm:presLayoutVars>
          <dgm:hierBranch val="init"/>
        </dgm:presLayoutVars>
      </dgm:prSet>
      <dgm:spPr/>
    </dgm:pt>
    <dgm:pt modelId="{31EDF24E-45CB-43C7-AF64-8D63D62B1044}" type="pres">
      <dgm:prSet presAssocID="{DDEB7751-6AEA-4C99-9F61-054440EFEDBA}" presName="rootComposite" presStyleCnt="0"/>
      <dgm:spPr/>
    </dgm:pt>
    <dgm:pt modelId="{CECAB33A-4BED-47C5-8380-44E2D68C8EEF}" type="pres">
      <dgm:prSet presAssocID="{DDEB7751-6AEA-4C99-9F61-054440EFEDBA}" presName="rootText" presStyleLbl="node3" presStyleIdx="2" presStyleCnt="4">
        <dgm:presLayoutVars>
          <dgm:chPref val="3"/>
        </dgm:presLayoutVars>
      </dgm:prSet>
      <dgm:spPr/>
    </dgm:pt>
    <dgm:pt modelId="{2B35C980-7714-4E55-9031-7D9FAAEBC357}" type="pres">
      <dgm:prSet presAssocID="{DDEB7751-6AEA-4C99-9F61-054440EFEDBA}" presName="rootConnector" presStyleLbl="node3" presStyleIdx="2" presStyleCnt="4"/>
      <dgm:spPr/>
    </dgm:pt>
    <dgm:pt modelId="{C0D542A2-5A46-49C8-9EDB-79BB32FCA906}" type="pres">
      <dgm:prSet presAssocID="{DDEB7751-6AEA-4C99-9F61-054440EFEDBA}" presName="hierChild4" presStyleCnt="0"/>
      <dgm:spPr/>
    </dgm:pt>
    <dgm:pt modelId="{912DC604-37D7-4B3E-BC68-5C15C34B81FD}" type="pres">
      <dgm:prSet presAssocID="{DDEB7751-6AEA-4C99-9F61-054440EFEDBA}" presName="hierChild5" presStyleCnt="0"/>
      <dgm:spPr/>
    </dgm:pt>
    <dgm:pt modelId="{D15E6E93-358C-425C-BE0D-470826921F2A}" type="pres">
      <dgm:prSet presAssocID="{435185E6-937D-4D81-B7A7-9CF29D06D9E9}" presName="Name35" presStyleLbl="parChTrans1D3" presStyleIdx="3" presStyleCnt="4"/>
      <dgm:spPr/>
    </dgm:pt>
    <dgm:pt modelId="{9955110C-17E2-41FB-91F1-204920A79692}" type="pres">
      <dgm:prSet presAssocID="{F25E27B4-F96A-488A-9EE6-B49E2283EF33}" presName="hierRoot2" presStyleCnt="0">
        <dgm:presLayoutVars>
          <dgm:hierBranch val="init"/>
        </dgm:presLayoutVars>
      </dgm:prSet>
      <dgm:spPr/>
    </dgm:pt>
    <dgm:pt modelId="{BFD96E87-5545-46AD-9931-27A1B8FFB7CB}" type="pres">
      <dgm:prSet presAssocID="{F25E27B4-F96A-488A-9EE6-B49E2283EF33}" presName="rootComposite" presStyleCnt="0"/>
      <dgm:spPr/>
    </dgm:pt>
    <dgm:pt modelId="{830FEB11-C1A1-40B0-BB16-6458B6E911C5}" type="pres">
      <dgm:prSet presAssocID="{F25E27B4-F96A-488A-9EE6-B49E2283EF33}" presName="rootText" presStyleLbl="node3" presStyleIdx="3" presStyleCnt="4">
        <dgm:presLayoutVars>
          <dgm:chPref val="3"/>
        </dgm:presLayoutVars>
      </dgm:prSet>
      <dgm:spPr/>
    </dgm:pt>
    <dgm:pt modelId="{37770D0F-62C8-4884-87D7-8AC7443F741A}" type="pres">
      <dgm:prSet presAssocID="{F25E27B4-F96A-488A-9EE6-B49E2283EF33}" presName="rootConnector" presStyleLbl="node3" presStyleIdx="3" presStyleCnt="4"/>
      <dgm:spPr/>
    </dgm:pt>
    <dgm:pt modelId="{6F7AED06-EBE2-4348-A92E-CF1F804898C7}" type="pres">
      <dgm:prSet presAssocID="{F25E27B4-F96A-488A-9EE6-B49E2283EF33}" presName="hierChild4" presStyleCnt="0"/>
      <dgm:spPr/>
    </dgm:pt>
    <dgm:pt modelId="{CCBF62D0-4B1E-4CC7-AA85-B703939D1BB1}" type="pres">
      <dgm:prSet presAssocID="{F25E27B4-F96A-488A-9EE6-B49E2283EF33}" presName="hierChild5" presStyleCnt="0"/>
      <dgm:spPr/>
    </dgm:pt>
    <dgm:pt modelId="{A7095C22-20B5-4EFB-B4C8-E2669D98B457}" type="pres">
      <dgm:prSet presAssocID="{97A4B432-2CF9-4472-8619-6351FA3A6D04}" presName="hierChild7" presStyleCnt="0"/>
      <dgm:spPr/>
    </dgm:pt>
    <dgm:pt modelId="{85AC1748-328E-4071-A1DC-82515F709674}" type="pres">
      <dgm:prSet presAssocID="{6757EF9E-87BC-49D6-A94F-6CD537322735}" presName="Name111" presStyleLbl="parChTrans1D2" presStyleIdx="1" presStyleCnt="2"/>
      <dgm:spPr/>
    </dgm:pt>
    <dgm:pt modelId="{D8870A3E-28C4-4C22-8AE7-8AFB81F0C2DF}" type="pres">
      <dgm:prSet presAssocID="{827D4BE0-AE4D-4F86-8402-053DE8A7C634}" presName="hierRoot3" presStyleCnt="0">
        <dgm:presLayoutVars>
          <dgm:hierBranch val="init"/>
        </dgm:presLayoutVars>
      </dgm:prSet>
      <dgm:spPr/>
    </dgm:pt>
    <dgm:pt modelId="{03E018DA-F952-47AF-8F94-F5855B871C97}" type="pres">
      <dgm:prSet presAssocID="{827D4BE0-AE4D-4F86-8402-053DE8A7C634}" presName="rootComposite3" presStyleCnt="0"/>
      <dgm:spPr/>
    </dgm:pt>
    <dgm:pt modelId="{0DC5658E-542B-4D30-8B28-1CA915344EB9}" type="pres">
      <dgm:prSet presAssocID="{827D4BE0-AE4D-4F86-8402-053DE8A7C634}" presName="rootText3" presStyleLbl="asst1" presStyleIdx="1" presStyleCnt="2">
        <dgm:presLayoutVars>
          <dgm:chPref val="3"/>
        </dgm:presLayoutVars>
      </dgm:prSet>
      <dgm:spPr/>
    </dgm:pt>
    <dgm:pt modelId="{2DE6A5D3-6AA4-4C8D-9E1E-488C1D3475D1}" type="pres">
      <dgm:prSet presAssocID="{827D4BE0-AE4D-4F86-8402-053DE8A7C634}" presName="rootConnector3" presStyleLbl="asst1" presStyleIdx="1" presStyleCnt="2"/>
      <dgm:spPr/>
    </dgm:pt>
    <dgm:pt modelId="{7BF31D61-ED08-41F5-8007-C24AC448AF35}" type="pres">
      <dgm:prSet presAssocID="{827D4BE0-AE4D-4F86-8402-053DE8A7C634}" presName="hierChild6" presStyleCnt="0"/>
      <dgm:spPr/>
    </dgm:pt>
    <dgm:pt modelId="{68498CF9-86C9-4FCB-B317-B4F5224259B1}" type="pres">
      <dgm:prSet presAssocID="{827D4BE0-AE4D-4F86-8402-053DE8A7C634}" presName="hierChild7" presStyleCnt="0"/>
      <dgm:spPr/>
    </dgm:pt>
  </dgm:ptLst>
  <dgm:cxnLst>
    <dgm:cxn modelId="{9F24ED0A-1C93-4788-8652-7E42EFFA0715}" type="presOf" srcId="{1663CF8F-B623-4D65-BA22-CD3EA62E0914}" destId="{A6EBF09F-268E-4B22-8938-B96E1978ADD5}" srcOrd="0" destOrd="0" presId="urn:microsoft.com/office/officeart/2005/8/layout/orgChart1"/>
    <dgm:cxn modelId="{4873190D-0954-4F10-A626-BB59A6C3B193}" type="presOf" srcId="{2EE1AB92-8D7A-41D2-9180-404520E45D51}" destId="{1B7CB875-588D-4AD4-8F72-835E6A56D374}" srcOrd="1" destOrd="0" presId="urn:microsoft.com/office/officeart/2005/8/layout/orgChart1"/>
    <dgm:cxn modelId="{054A8B0E-0186-41AD-AF46-AA19CA5F29E4}" type="presOf" srcId="{88F550BD-0741-4C96-8ACC-663A72D62542}" destId="{A59690E6-B4F0-44A8-8783-F917C2B01489}" srcOrd="1" destOrd="0" presId="urn:microsoft.com/office/officeart/2005/8/layout/orgChart1"/>
    <dgm:cxn modelId="{0895AD11-695B-4C18-AE53-AF24B4534025}" type="presOf" srcId="{93DB197E-A76E-481B-AD62-D0D29762392D}" destId="{A460CA87-4C06-4451-B36A-0F7F4DD68E93}" srcOrd="0" destOrd="0" presId="urn:microsoft.com/office/officeart/2005/8/layout/orgChart1"/>
    <dgm:cxn modelId="{E477252A-6B6A-421E-BE03-41B43AF4843C}" type="presOf" srcId="{D981DD32-C479-4647-91D5-1501A6D4F3A6}" destId="{5FEADDB3-CA87-4081-96CB-CF292D22EA56}" srcOrd="0" destOrd="0" presId="urn:microsoft.com/office/officeart/2005/8/layout/orgChart1"/>
    <dgm:cxn modelId="{53BB542E-3D83-4881-8952-2A766BD8610C}" type="presOf" srcId="{FC34674F-7173-437F-B4D9-8E3DA6F3C25C}" destId="{5305AFCE-E60A-4265-9C7E-B04A79BECC7A}" srcOrd="0" destOrd="0" presId="urn:microsoft.com/office/officeart/2005/8/layout/orgChart1"/>
    <dgm:cxn modelId="{B77DB732-3463-4A35-9C99-1CB99EB2BA98}" srcId="{1360BA45-FB26-4528-A49D-113F96733B73}" destId="{827D4BE0-AE4D-4F86-8402-053DE8A7C634}" srcOrd="1" destOrd="0" parTransId="{6757EF9E-87BC-49D6-A94F-6CD537322735}" sibTransId="{731B2636-F547-4E45-BF98-813157C8F983}"/>
    <dgm:cxn modelId="{D812123F-2ED1-4CCD-82C9-0F60E8837DBD}" type="presOf" srcId="{6BBD5AAB-2954-42D5-B31B-EC0ED8704C25}" destId="{F9ED3055-2FAC-435E-AEC3-85EC591A8E9F}" srcOrd="0" destOrd="0" presId="urn:microsoft.com/office/officeart/2005/8/layout/orgChart1"/>
    <dgm:cxn modelId="{2A39A540-B311-4A24-8B95-7B8A95113CC0}" type="presOf" srcId="{827D4BE0-AE4D-4F86-8402-053DE8A7C634}" destId="{0DC5658E-542B-4D30-8B28-1CA915344EB9}" srcOrd="0" destOrd="0" presId="urn:microsoft.com/office/officeart/2005/8/layout/orgChart1"/>
    <dgm:cxn modelId="{D005725E-399A-4509-9AEE-021B8DC40E6E}" type="presOf" srcId="{DDEB7751-6AEA-4C99-9F61-054440EFEDBA}" destId="{2B35C980-7714-4E55-9031-7D9FAAEBC357}" srcOrd="1" destOrd="0" presId="urn:microsoft.com/office/officeart/2005/8/layout/orgChart1"/>
    <dgm:cxn modelId="{5E87205F-CEB3-4E9F-B783-7520E92F83B6}" type="presOf" srcId="{20060746-16D0-4395-BED1-E2A576AE93FD}" destId="{9628CA54-915B-4F28-BA2D-9BF94BC3A8EC}" srcOrd="0" destOrd="0" presId="urn:microsoft.com/office/officeart/2005/8/layout/orgChart1"/>
    <dgm:cxn modelId="{9E3D7364-878B-44FE-B3B0-3AA3D99EA762}" srcId="{88F550BD-0741-4C96-8ACC-663A72D62542}" destId="{17E2F588-AF11-4B34-B56D-310863AE89D0}" srcOrd="3" destOrd="0" parTransId="{1E033356-CC70-46F3-B35A-20F34EFB1E97}" sibTransId="{BA6F7E9D-C15A-42FB-BF50-45238A291AFB}"/>
    <dgm:cxn modelId="{4ED7F266-A885-484B-9402-9B6051049CF4}" srcId="{17E2F588-AF11-4B34-B56D-310863AE89D0}" destId="{4959E298-1463-4325-B37E-E8826CD2A8D1}" srcOrd="3" destOrd="0" parTransId="{D981DD32-C479-4647-91D5-1501A6D4F3A6}" sibTransId="{82423873-393D-4642-8D87-4045CB032591}"/>
    <dgm:cxn modelId="{DEFA0247-07F7-4366-8ABD-58C4AB9750EF}" type="presOf" srcId="{2EE1AB92-8D7A-41D2-9180-404520E45D51}" destId="{E2EFEF9B-E0FF-49DF-90CD-2D8329D64366}" srcOrd="0" destOrd="0" presId="urn:microsoft.com/office/officeart/2005/8/layout/orgChart1"/>
    <dgm:cxn modelId="{4605CB68-84DB-4AFB-9828-5D6AAD806475}" type="presOf" srcId="{EA3F877F-813E-49B1-B0AA-25288E431CAC}" destId="{EDAA3CC6-AB73-44E4-99C8-FA97AB078E72}" srcOrd="1" destOrd="0" presId="urn:microsoft.com/office/officeart/2005/8/layout/orgChart1"/>
    <dgm:cxn modelId="{4E8C536E-D68E-499A-8D1D-88F51BB2B391}" type="presOf" srcId="{0E556253-5EB2-4699-AFEF-683170BEC9ED}" destId="{652E417B-904F-4D52-928A-B9172A80943A}" srcOrd="0" destOrd="0" presId="urn:microsoft.com/office/officeart/2005/8/layout/orgChart1"/>
    <dgm:cxn modelId="{8DD9A56F-158F-41D3-B782-E6C87F7F3081}" type="presOf" srcId="{9E5F2D19-919E-4C81-BFBD-5F3DAA2116DE}" destId="{0ED6E8E2-349C-488A-80D6-356D320E7FCC}" srcOrd="0" destOrd="0" presId="urn:microsoft.com/office/officeart/2005/8/layout/orgChart1"/>
    <dgm:cxn modelId="{7502C56F-114D-4417-A17F-E2EEF15A2A92}" type="presOf" srcId="{3611E5B1-A04C-44B6-BF59-51BE00A03357}" destId="{F0A96A75-3306-4524-AFD5-676DFE71D341}" srcOrd="0" destOrd="0" presId="urn:microsoft.com/office/officeart/2005/8/layout/orgChart1"/>
    <dgm:cxn modelId="{45572B71-ED87-409A-8783-8CA916FCD8B9}" srcId="{17E2F588-AF11-4B34-B56D-310863AE89D0}" destId="{572FCD19-0531-41AD-8BDF-953A0D366587}" srcOrd="1" destOrd="0" parTransId="{9E5F2D19-919E-4C81-BFBD-5F3DAA2116DE}" sibTransId="{65814299-24BF-40FE-8347-F54258926AE9}"/>
    <dgm:cxn modelId="{8B10B772-BEB1-49AF-886D-4C82C5452062}" type="presOf" srcId="{DDEB7751-6AEA-4C99-9F61-054440EFEDBA}" destId="{CECAB33A-4BED-47C5-8380-44E2D68C8EEF}" srcOrd="0" destOrd="0" presId="urn:microsoft.com/office/officeart/2005/8/layout/orgChart1"/>
    <dgm:cxn modelId="{F7EC9953-168F-47A8-A92A-D97C78586B84}" type="presOf" srcId="{509000FF-2B29-4D12-8C86-12581E11203E}" destId="{1DE4E29E-7DB6-4C4D-86D7-568A07729A3A}" srcOrd="1" destOrd="0" presId="urn:microsoft.com/office/officeart/2005/8/layout/orgChart1"/>
    <dgm:cxn modelId="{4DE11654-D747-4670-A96F-05DADCAB625A}" type="presOf" srcId="{6757EF9E-87BC-49D6-A94F-6CD537322735}" destId="{85AC1748-328E-4071-A1DC-82515F709674}" srcOrd="0" destOrd="0" presId="urn:microsoft.com/office/officeart/2005/8/layout/orgChart1"/>
    <dgm:cxn modelId="{CFF3D35A-12B8-4753-8F93-D1714A9F98F4}" type="presOf" srcId="{807A522F-650F-4554-BAE1-3780670C967C}" destId="{DC088396-FCA6-45BD-B202-5FB2B6DB427A}" srcOrd="1" destOrd="0" presId="urn:microsoft.com/office/officeart/2005/8/layout/orgChart1"/>
    <dgm:cxn modelId="{A383F87B-D8E3-4207-B376-1FF40C8EA167}" srcId="{17E2F588-AF11-4B34-B56D-310863AE89D0}" destId="{67FE19A9-D2F1-4A1B-9603-4874BE4FA2A5}" srcOrd="4" destOrd="0" parTransId="{20060746-16D0-4395-BED1-E2A576AE93FD}" sibTransId="{08EE2A1A-1ED7-460B-B5A5-193C9BC399E8}"/>
    <dgm:cxn modelId="{CF67EA7F-473F-4350-8B0B-CDE5FE95C498}" type="presOf" srcId="{4959E298-1463-4325-B37E-E8826CD2A8D1}" destId="{D98A859E-1BC5-4E9C-81DF-FB19A56F7190}" srcOrd="0" destOrd="0" presId="urn:microsoft.com/office/officeart/2005/8/layout/orgChart1"/>
    <dgm:cxn modelId="{B29DFA85-D258-425C-A541-4382C3E98300}" type="presOf" srcId="{97A4B432-2CF9-4472-8619-6351FA3A6D04}" destId="{452F4CF2-24B7-45A1-882C-0F6DA3AB1143}" srcOrd="1" destOrd="0" presId="urn:microsoft.com/office/officeart/2005/8/layout/orgChart1"/>
    <dgm:cxn modelId="{9D0F1E88-ED37-42AF-A66F-E67E5D30D6AB}" srcId="{17E2F588-AF11-4B34-B56D-310863AE89D0}" destId="{807A522F-650F-4554-BAE1-3780670C967C}" srcOrd="0" destOrd="0" parTransId="{F50DB4F8-BBC6-4E1B-A587-79BCD680CED1}" sibTransId="{434A3D0C-F810-49E2-BCD1-893675D45C2E}"/>
    <dgm:cxn modelId="{5DD25288-3CD9-44A4-B18E-04B54991DC7E}" srcId="{97A4B432-2CF9-4472-8619-6351FA3A6D04}" destId="{DDEB7751-6AEA-4C99-9F61-054440EFEDBA}" srcOrd="2" destOrd="0" parTransId="{93DB197E-A76E-481B-AD62-D0D29762392D}" sibTransId="{19AA59AE-6AD1-4CC0-94E9-B910B1CE6AAD}"/>
    <dgm:cxn modelId="{EA7CD48C-FA2E-4C21-83BD-2437EA30FDA2}" type="presOf" srcId="{EA3F877F-813E-49B1-B0AA-25288E431CAC}" destId="{0C216D92-AEFB-4C47-A7BB-A45DC2920383}" srcOrd="0" destOrd="0" presId="urn:microsoft.com/office/officeart/2005/8/layout/orgChart1"/>
    <dgm:cxn modelId="{05195997-85D5-4BB6-BA24-F63D34F014DE}" type="presOf" srcId="{509000FF-2B29-4D12-8C86-12581E11203E}" destId="{DE9800F2-F6F2-4FFA-B419-4225A530622E}" srcOrd="0" destOrd="0" presId="urn:microsoft.com/office/officeart/2005/8/layout/orgChart1"/>
    <dgm:cxn modelId="{764D8397-598F-4922-9412-EA2FCB3FC61A}" type="presOf" srcId="{1360BA45-FB26-4528-A49D-113F96733B73}" destId="{28FC76AD-9737-4CA5-9BD1-1902B81EB0B7}" srcOrd="0" destOrd="0" presId="urn:microsoft.com/office/officeart/2005/8/layout/orgChart1"/>
    <dgm:cxn modelId="{D840329A-DBB2-4354-91B5-B5812C6C9ACA}" type="presOf" srcId="{927C54D8-E534-4010-B45F-2702CE5B8A00}" destId="{D6D3960C-9AC0-4AE3-86EF-1CE9841631B9}" srcOrd="0" destOrd="0" presId="urn:microsoft.com/office/officeart/2005/8/layout/orgChart1"/>
    <dgm:cxn modelId="{A911189B-FF47-48A2-9733-9A6F74D161DF}" type="presOf" srcId="{97A4B432-2CF9-4472-8619-6351FA3A6D04}" destId="{65C09464-25F2-4C32-90DE-931B662D2F20}" srcOrd="0" destOrd="0" presId="urn:microsoft.com/office/officeart/2005/8/layout/orgChart1"/>
    <dgm:cxn modelId="{5954D79B-2791-40EE-81C7-CC7B76C9EF19}" type="presOf" srcId="{435185E6-937D-4D81-B7A7-9CF29D06D9E9}" destId="{D15E6E93-358C-425C-BE0D-470826921F2A}" srcOrd="0" destOrd="0" presId="urn:microsoft.com/office/officeart/2005/8/layout/orgChart1"/>
    <dgm:cxn modelId="{B6EF5DA2-27B5-4417-A8C0-D21960F63487}" type="presOf" srcId="{1E033356-CC70-46F3-B35A-20F34EFB1E97}" destId="{E4F7DAFD-6A00-420E-AE7D-D1F88E0F4CA7}" srcOrd="0" destOrd="0" presId="urn:microsoft.com/office/officeart/2005/8/layout/orgChart1"/>
    <dgm:cxn modelId="{BDB283A2-07DD-4D5D-A31F-33FC4B1899B6}" type="presOf" srcId="{F25E27B4-F96A-488A-9EE6-B49E2283EF33}" destId="{830FEB11-C1A1-40B0-BB16-6458B6E911C5}" srcOrd="0" destOrd="0" presId="urn:microsoft.com/office/officeart/2005/8/layout/orgChart1"/>
    <dgm:cxn modelId="{F2D9B1A4-F673-41D7-8D01-05044753383A}" type="presOf" srcId="{17E2F588-AF11-4B34-B56D-310863AE89D0}" destId="{AB42F78B-2969-4E1C-9F35-B67BE8B3F0B1}" srcOrd="0" destOrd="0" presId="urn:microsoft.com/office/officeart/2005/8/layout/orgChart1"/>
    <dgm:cxn modelId="{2D8DF5A4-2C80-448D-8508-5A656E8D9AD3}" srcId="{88F550BD-0741-4C96-8ACC-663A72D62542}" destId="{509000FF-2B29-4D12-8C86-12581E11203E}" srcOrd="0" destOrd="0" parTransId="{6BBD5AAB-2954-42D5-B31B-EC0ED8704C25}" sibTransId="{3A66082B-277C-40AE-A996-B7ED18E34685}"/>
    <dgm:cxn modelId="{3BCB3FA5-5A33-4556-89E1-E4954827F708}" type="presOf" srcId="{8797B184-FD43-40DB-A42E-1645717EE260}" destId="{0A8158BF-D36E-4B33-9D30-FF6AE70B11F0}" srcOrd="0" destOrd="0" presId="urn:microsoft.com/office/officeart/2005/8/layout/orgChart1"/>
    <dgm:cxn modelId="{0D7BC1A5-9AF6-42C8-98C0-5504CA1A3E5B}" type="presOf" srcId="{F4A3B9CA-4423-4FA8-A5E9-5CC9C9B12A38}" destId="{C1F2E09E-55C4-4DA0-9753-5E32E31A9603}" srcOrd="0" destOrd="0" presId="urn:microsoft.com/office/officeart/2005/8/layout/orgChart1"/>
    <dgm:cxn modelId="{82266FA7-9BF5-41F2-993C-106D54D22214}" srcId="{1360BA45-FB26-4528-A49D-113F96733B73}" destId="{97A4B432-2CF9-4472-8619-6351FA3A6D04}" srcOrd="0" destOrd="0" parTransId="{B577D2EF-D639-43F1-9315-C95974C6F3B5}" sibTransId="{DFA3CF9A-92AC-4327-9E58-C5B9C5E0D591}"/>
    <dgm:cxn modelId="{BED2F6A8-5541-4B7A-AB84-5D4BDC6EED61}" type="presOf" srcId="{572FCD19-0531-41AD-8BDF-953A0D366587}" destId="{498BE8C8-991B-4231-97B2-478CEF937AE6}" srcOrd="0" destOrd="0" presId="urn:microsoft.com/office/officeart/2005/8/layout/orgChart1"/>
    <dgm:cxn modelId="{459C79B2-69EE-4D49-B9FB-7BC0160A87BF}" srcId="{3611E5B1-A04C-44B6-BF59-51BE00A03357}" destId="{1360BA45-FB26-4528-A49D-113F96733B73}" srcOrd="0" destOrd="0" parTransId="{6034674A-2898-40F9-BB85-767039C1A37E}" sibTransId="{ABBDFEB3-D41C-45DF-B324-20CF564ADB48}"/>
    <dgm:cxn modelId="{CAA33BB7-606A-4B2C-A1B1-90933A357CA9}" type="presOf" srcId="{827D4BE0-AE4D-4F86-8402-053DE8A7C634}" destId="{2DE6A5D3-6AA4-4C8D-9E1E-488C1D3475D1}" srcOrd="1" destOrd="0" presId="urn:microsoft.com/office/officeart/2005/8/layout/orgChart1"/>
    <dgm:cxn modelId="{FDA47EB8-BB36-4E26-927F-E58C383941A8}" srcId="{88F550BD-0741-4C96-8ACC-663A72D62542}" destId="{2EE1AB92-8D7A-41D2-9180-404520E45D51}" srcOrd="1" destOrd="0" parTransId="{FC34674F-7173-437F-B4D9-8E3DA6F3C25C}" sibTransId="{D8E54FBB-796E-4D63-A0CE-478927410F55}"/>
    <dgm:cxn modelId="{BDE5AEB9-6153-4B88-80D1-555666BF33E3}" srcId="{97A4B432-2CF9-4472-8619-6351FA3A6D04}" destId="{88F550BD-0741-4C96-8ACC-663A72D62542}" srcOrd="0" destOrd="0" parTransId="{83919E77-E28B-4C09-B05B-79A9E7CB2F3B}" sibTransId="{8E0E9FF0-BA7A-4F4A-9FD7-363D06E0CEF7}"/>
    <dgm:cxn modelId="{81068CBB-DBA5-4233-A9DB-DFF79D8E6682}" type="presOf" srcId="{1360BA45-FB26-4528-A49D-113F96733B73}" destId="{8E110E91-F549-4EE5-ACC0-23BA84FB4332}" srcOrd="1" destOrd="0" presId="urn:microsoft.com/office/officeart/2005/8/layout/orgChart1"/>
    <dgm:cxn modelId="{B20C3BC2-963E-4D39-89C8-6F11C37C9EEC}" type="presOf" srcId="{17E2F588-AF11-4B34-B56D-310863AE89D0}" destId="{558B6ED7-C603-4D1E-9D88-EDB9B17D994B}" srcOrd="1" destOrd="0" presId="urn:microsoft.com/office/officeart/2005/8/layout/orgChart1"/>
    <dgm:cxn modelId="{7A9046CA-4637-4E98-A367-399B54DD74CA}" type="presOf" srcId="{F25E27B4-F96A-488A-9EE6-B49E2283EF33}" destId="{37770D0F-62C8-4884-87D7-8AC7443F741A}" srcOrd="1" destOrd="0" presId="urn:microsoft.com/office/officeart/2005/8/layout/orgChart1"/>
    <dgm:cxn modelId="{6954E9CA-6771-4F1D-B800-CF2D70921D4E}" srcId="{17E2F588-AF11-4B34-B56D-310863AE89D0}" destId="{0E556253-5EB2-4699-AFEF-683170BEC9ED}" srcOrd="2" destOrd="0" parTransId="{1663CF8F-B623-4D65-BA22-CD3EA62E0914}" sibTransId="{D027754C-13ED-4C6A-B206-986A336499B1}"/>
    <dgm:cxn modelId="{B65748CB-0FDA-448C-89ED-2ACA65D54E19}" srcId="{97A4B432-2CF9-4472-8619-6351FA3A6D04}" destId="{927C54D8-E534-4010-B45F-2702CE5B8A00}" srcOrd="1" destOrd="0" parTransId="{F4A3B9CA-4423-4FA8-A5E9-5CC9C9B12A38}" sibTransId="{138DD232-E196-4481-8B9E-FCF85262DD5D}"/>
    <dgm:cxn modelId="{8E15ACD0-41B0-42E6-8DFA-64E1713EFE4D}" type="presOf" srcId="{67FE19A9-D2F1-4A1B-9603-4874BE4FA2A5}" destId="{4BFDFE02-9F88-413B-AFD6-CF81C09EE53B}" srcOrd="0" destOrd="0" presId="urn:microsoft.com/office/officeart/2005/8/layout/orgChart1"/>
    <dgm:cxn modelId="{65B62AE2-9015-4DC1-BEBA-8A6EB7994E13}" type="presOf" srcId="{0E556253-5EB2-4699-AFEF-683170BEC9ED}" destId="{0E2B90BC-BB8A-4498-B866-70CFD6CDDB49}" srcOrd="1" destOrd="0" presId="urn:microsoft.com/office/officeart/2005/8/layout/orgChart1"/>
    <dgm:cxn modelId="{A0301FEA-055A-4FE3-ADCC-05F1A2268A37}" type="presOf" srcId="{F50DB4F8-BBC6-4E1B-A587-79BCD680CED1}" destId="{F322C209-969C-41CF-9219-B74E81C5080A}" srcOrd="0" destOrd="0" presId="urn:microsoft.com/office/officeart/2005/8/layout/orgChart1"/>
    <dgm:cxn modelId="{65850FEE-8244-40A9-943B-D8170ACCFCCE}" srcId="{88F550BD-0741-4C96-8ACC-663A72D62542}" destId="{EA3F877F-813E-49B1-B0AA-25288E431CAC}" srcOrd="2" destOrd="0" parTransId="{8797B184-FD43-40DB-A42E-1645717EE260}" sibTransId="{17831226-DD02-44ED-9D58-13E86559733F}"/>
    <dgm:cxn modelId="{02C0BBEF-D234-4F0F-B521-3E1997EDE575}" type="presOf" srcId="{927C54D8-E534-4010-B45F-2702CE5B8A00}" destId="{06B83223-4A56-4090-B69E-932A3A5D57D5}" srcOrd="1" destOrd="0" presId="urn:microsoft.com/office/officeart/2005/8/layout/orgChart1"/>
    <dgm:cxn modelId="{8BF8B4F2-9789-4176-B38B-1F95FF95F229}" type="presOf" srcId="{83919E77-E28B-4C09-B05B-79A9E7CB2F3B}" destId="{32E205A2-EB17-41D2-AF6B-F6F931DE732D}" srcOrd="0" destOrd="0" presId="urn:microsoft.com/office/officeart/2005/8/layout/orgChart1"/>
    <dgm:cxn modelId="{EE9D99F3-6ACC-4ABE-A1F3-B17536848A19}" type="presOf" srcId="{4959E298-1463-4325-B37E-E8826CD2A8D1}" destId="{138AFE71-2DBC-4447-9797-1621012D01E2}" srcOrd="1" destOrd="0" presId="urn:microsoft.com/office/officeart/2005/8/layout/orgChart1"/>
    <dgm:cxn modelId="{E0A031F8-5138-4468-AADB-87AFB2DBDBA1}" type="presOf" srcId="{67FE19A9-D2F1-4A1B-9603-4874BE4FA2A5}" destId="{A6C540F9-7270-40F1-974B-8350D6CF58FE}" srcOrd="1" destOrd="0" presId="urn:microsoft.com/office/officeart/2005/8/layout/orgChart1"/>
    <dgm:cxn modelId="{82D54BF8-D28D-4F20-AF9B-B2AE8A93EE83}" srcId="{97A4B432-2CF9-4472-8619-6351FA3A6D04}" destId="{F25E27B4-F96A-488A-9EE6-B49E2283EF33}" srcOrd="3" destOrd="0" parTransId="{435185E6-937D-4D81-B7A7-9CF29D06D9E9}" sibTransId="{595F27FF-0B57-4C43-AA55-3DFC534E3C2B}"/>
    <dgm:cxn modelId="{0A8A1CFA-A40A-4F8B-90D5-8212F2F4F5BB}" type="presOf" srcId="{B577D2EF-D639-43F1-9315-C95974C6F3B5}" destId="{6E39BC63-F457-4F79-91A8-952599B83102}" srcOrd="0" destOrd="0" presId="urn:microsoft.com/office/officeart/2005/8/layout/orgChart1"/>
    <dgm:cxn modelId="{DE2CC1FA-D30F-4E6F-9AA6-662C2EA491D3}" type="presOf" srcId="{807A522F-650F-4554-BAE1-3780670C967C}" destId="{082D586A-3E8D-423D-BEF0-6FBCE23A2E27}" srcOrd="0" destOrd="0" presId="urn:microsoft.com/office/officeart/2005/8/layout/orgChart1"/>
    <dgm:cxn modelId="{B05BD2FB-6626-4FDB-B64B-0E1F4F96ACBF}" type="presOf" srcId="{572FCD19-0531-41AD-8BDF-953A0D366587}" destId="{E21BBB9A-3D27-4995-8845-C6D2AD3BC850}" srcOrd="1" destOrd="0" presId="urn:microsoft.com/office/officeart/2005/8/layout/orgChart1"/>
    <dgm:cxn modelId="{E0A229FE-9423-4583-8B18-9718501BF2E6}" type="presOf" srcId="{88F550BD-0741-4C96-8ACC-663A72D62542}" destId="{DF3E4182-25E2-42C5-A00A-B5318519F9C2}" srcOrd="0" destOrd="0" presId="urn:microsoft.com/office/officeart/2005/8/layout/orgChart1"/>
    <dgm:cxn modelId="{CE7C4123-B725-4B8C-A95A-2BA9804A6053}" type="presParOf" srcId="{F0A96A75-3306-4524-AFD5-676DFE71D341}" destId="{34339618-6ECC-491F-93F9-3727756B1AEA}" srcOrd="0" destOrd="0" presId="urn:microsoft.com/office/officeart/2005/8/layout/orgChart1"/>
    <dgm:cxn modelId="{26FB1F44-FB4E-46D5-BCF8-C793A4D81C5F}" type="presParOf" srcId="{34339618-6ECC-491F-93F9-3727756B1AEA}" destId="{170FE6AE-557A-4719-AE38-5F238E3B472B}" srcOrd="0" destOrd="0" presId="urn:microsoft.com/office/officeart/2005/8/layout/orgChart1"/>
    <dgm:cxn modelId="{EC2AB397-4DE6-439C-8B11-6787E7AC7050}" type="presParOf" srcId="{170FE6AE-557A-4719-AE38-5F238E3B472B}" destId="{28FC76AD-9737-4CA5-9BD1-1902B81EB0B7}" srcOrd="0" destOrd="0" presId="urn:microsoft.com/office/officeart/2005/8/layout/orgChart1"/>
    <dgm:cxn modelId="{F2067FD9-D8B7-4ED0-9B3E-AD600E809FED}" type="presParOf" srcId="{170FE6AE-557A-4719-AE38-5F238E3B472B}" destId="{8E110E91-F549-4EE5-ACC0-23BA84FB4332}" srcOrd="1" destOrd="0" presId="urn:microsoft.com/office/officeart/2005/8/layout/orgChart1"/>
    <dgm:cxn modelId="{65DAD7EE-4F34-4DD7-B53E-F5FABAD9E39A}" type="presParOf" srcId="{34339618-6ECC-491F-93F9-3727756B1AEA}" destId="{31EA6E86-5025-477B-955B-2AB017AF4DD6}" srcOrd="1" destOrd="0" presId="urn:microsoft.com/office/officeart/2005/8/layout/orgChart1"/>
    <dgm:cxn modelId="{233E2614-46B3-405B-8040-08437A39287A}" type="presParOf" srcId="{34339618-6ECC-491F-93F9-3727756B1AEA}" destId="{74AECD9B-B35C-46D2-AEFC-973DC00A250D}" srcOrd="2" destOrd="0" presId="urn:microsoft.com/office/officeart/2005/8/layout/orgChart1"/>
    <dgm:cxn modelId="{5A3D315B-871F-41B7-96CF-19381A1D1389}" type="presParOf" srcId="{74AECD9B-B35C-46D2-AEFC-973DC00A250D}" destId="{6E39BC63-F457-4F79-91A8-952599B83102}" srcOrd="0" destOrd="0" presId="urn:microsoft.com/office/officeart/2005/8/layout/orgChart1"/>
    <dgm:cxn modelId="{7BA0096A-1C09-41D6-8B83-CC9BDEB126A0}" type="presParOf" srcId="{74AECD9B-B35C-46D2-AEFC-973DC00A250D}" destId="{66C02134-5EAF-4855-BBF6-EB5179BEA17F}" srcOrd="1" destOrd="0" presId="urn:microsoft.com/office/officeart/2005/8/layout/orgChart1"/>
    <dgm:cxn modelId="{2FEC449C-5313-4755-9103-A24335A99469}" type="presParOf" srcId="{66C02134-5EAF-4855-BBF6-EB5179BEA17F}" destId="{60DB3F80-7E57-4E32-B56C-6F5A1A576E4D}" srcOrd="0" destOrd="0" presId="urn:microsoft.com/office/officeart/2005/8/layout/orgChart1"/>
    <dgm:cxn modelId="{8A53FFFD-8E0E-4C8C-830F-811B7AD3BD11}" type="presParOf" srcId="{60DB3F80-7E57-4E32-B56C-6F5A1A576E4D}" destId="{65C09464-25F2-4C32-90DE-931B662D2F20}" srcOrd="0" destOrd="0" presId="urn:microsoft.com/office/officeart/2005/8/layout/orgChart1"/>
    <dgm:cxn modelId="{ED21208A-9EFD-40D6-AAB2-9BDAB8B0DC79}" type="presParOf" srcId="{60DB3F80-7E57-4E32-B56C-6F5A1A576E4D}" destId="{452F4CF2-24B7-45A1-882C-0F6DA3AB1143}" srcOrd="1" destOrd="0" presId="urn:microsoft.com/office/officeart/2005/8/layout/orgChart1"/>
    <dgm:cxn modelId="{72307109-AA89-4CDA-B72A-96DEAF70BF49}" type="presParOf" srcId="{66C02134-5EAF-4855-BBF6-EB5179BEA17F}" destId="{CA00495E-FF3F-4CD2-9959-5B0B61407B98}" srcOrd="1" destOrd="0" presId="urn:microsoft.com/office/officeart/2005/8/layout/orgChart1"/>
    <dgm:cxn modelId="{EAB6007D-FF47-4132-8246-BD5AE5BB7AC0}" type="presParOf" srcId="{CA00495E-FF3F-4CD2-9959-5B0B61407B98}" destId="{32E205A2-EB17-41D2-AF6B-F6F931DE732D}" srcOrd="0" destOrd="0" presId="urn:microsoft.com/office/officeart/2005/8/layout/orgChart1"/>
    <dgm:cxn modelId="{3C1118F5-5E61-4D9F-A7BA-F1684F351753}" type="presParOf" srcId="{CA00495E-FF3F-4CD2-9959-5B0B61407B98}" destId="{130FC444-8084-4616-8B7F-5FF6B16367A3}" srcOrd="1" destOrd="0" presId="urn:microsoft.com/office/officeart/2005/8/layout/orgChart1"/>
    <dgm:cxn modelId="{710C0A66-DC21-433E-8524-EF30D582ACCE}" type="presParOf" srcId="{130FC444-8084-4616-8B7F-5FF6B16367A3}" destId="{C30A3913-B2D8-41C6-99F1-26B776B92A4B}" srcOrd="0" destOrd="0" presId="urn:microsoft.com/office/officeart/2005/8/layout/orgChart1"/>
    <dgm:cxn modelId="{8AB0BF2D-841A-4CC0-B8D6-9D807E889ECC}" type="presParOf" srcId="{C30A3913-B2D8-41C6-99F1-26B776B92A4B}" destId="{DF3E4182-25E2-42C5-A00A-B5318519F9C2}" srcOrd="0" destOrd="0" presId="urn:microsoft.com/office/officeart/2005/8/layout/orgChart1"/>
    <dgm:cxn modelId="{4808F656-604D-4BED-8722-B3C9401356B8}" type="presParOf" srcId="{C30A3913-B2D8-41C6-99F1-26B776B92A4B}" destId="{A59690E6-B4F0-44A8-8783-F917C2B01489}" srcOrd="1" destOrd="0" presId="urn:microsoft.com/office/officeart/2005/8/layout/orgChart1"/>
    <dgm:cxn modelId="{23CF844A-AFC8-44F7-BDE5-AC66A08657DA}" type="presParOf" srcId="{130FC444-8084-4616-8B7F-5FF6B16367A3}" destId="{C5741CF7-B54F-4A82-9F81-58C70CB32ADE}" srcOrd="1" destOrd="0" presId="urn:microsoft.com/office/officeart/2005/8/layout/orgChart1"/>
    <dgm:cxn modelId="{7E34A4EE-7D96-4919-BBF0-46EA3C843E39}" type="presParOf" srcId="{C5741CF7-B54F-4A82-9F81-58C70CB32ADE}" destId="{F9ED3055-2FAC-435E-AEC3-85EC591A8E9F}" srcOrd="0" destOrd="0" presId="urn:microsoft.com/office/officeart/2005/8/layout/orgChart1"/>
    <dgm:cxn modelId="{6DEA4C98-44C7-4EF7-8CD0-CC0B516F7C37}" type="presParOf" srcId="{C5741CF7-B54F-4A82-9F81-58C70CB32ADE}" destId="{B4F04A04-8EBE-4AEC-9FF5-F450DACA637E}" srcOrd="1" destOrd="0" presId="urn:microsoft.com/office/officeart/2005/8/layout/orgChart1"/>
    <dgm:cxn modelId="{41895010-0D22-4408-9DED-65355328E2C5}" type="presParOf" srcId="{B4F04A04-8EBE-4AEC-9FF5-F450DACA637E}" destId="{5D12CCFF-579A-4F6E-A992-D074B5FB99CC}" srcOrd="0" destOrd="0" presId="urn:microsoft.com/office/officeart/2005/8/layout/orgChart1"/>
    <dgm:cxn modelId="{F8DAFCEA-F59C-46F9-91A5-0013BB0AA165}" type="presParOf" srcId="{5D12CCFF-579A-4F6E-A992-D074B5FB99CC}" destId="{DE9800F2-F6F2-4FFA-B419-4225A530622E}" srcOrd="0" destOrd="0" presId="urn:microsoft.com/office/officeart/2005/8/layout/orgChart1"/>
    <dgm:cxn modelId="{6A079682-C07A-4D33-95BA-F0600070C178}" type="presParOf" srcId="{5D12CCFF-579A-4F6E-A992-D074B5FB99CC}" destId="{1DE4E29E-7DB6-4C4D-86D7-568A07729A3A}" srcOrd="1" destOrd="0" presId="urn:microsoft.com/office/officeart/2005/8/layout/orgChart1"/>
    <dgm:cxn modelId="{A9CBC3E2-E9D3-44F8-9B48-1DF0668879EF}" type="presParOf" srcId="{B4F04A04-8EBE-4AEC-9FF5-F450DACA637E}" destId="{CDBF9CBA-C8EA-4CF7-8628-76549AA73D92}" srcOrd="1" destOrd="0" presId="urn:microsoft.com/office/officeart/2005/8/layout/orgChart1"/>
    <dgm:cxn modelId="{4EAE2FB0-5391-4D5E-A3C9-B795C5126D4E}" type="presParOf" srcId="{B4F04A04-8EBE-4AEC-9FF5-F450DACA637E}" destId="{985DBE8F-FD3A-48E6-8058-9072DDBB30FF}" srcOrd="2" destOrd="0" presId="urn:microsoft.com/office/officeart/2005/8/layout/orgChart1"/>
    <dgm:cxn modelId="{95D4E947-A4FB-4386-B528-41C6F38E49F2}" type="presParOf" srcId="{C5741CF7-B54F-4A82-9F81-58C70CB32ADE}" destId="{5305AFCE-E60A-4265-9C7E-B04A79BECC7A}" srcOrd="2" destOrd="0" presId="urn:microsoft.com/office/officeart/2005/8/layout/orgChart1"/>
    <dgm:cxn modelId="{F7165611-504C-4C8C-9316-C9007DDF8319}" type="presParOf" srcId="{C5741CF7-B54F-4A82-9F81-58C70CB32ADE}" destId="{635DBDC4-27F4-47EE-856D-B3E418A9E4A2}" srcOrd="3" destOrd="0" presId="urn:microsoft.com/office/officeart/2005/8/layout/orgChart1"/>
    <dgm:cxn modelId="{453978A8-34B0-4ACD-BBCE-E7AF426F5D25}" type="presParOf" srcId="{635DBDC4-27F4-47EE-856D-B3E418A9E4A2}" destId="{DD61E5EB-EE4E-4C55-9799-7F97417144D9}" srcOrd="0" destOrd="0" presId="urn:microsoft.com/office/officeart/2005/8/layout/orgChart1"/>
    <dgm:cxn modelId="{458B8ADB-59EC-4307-AE6A-B2A5186D5BC6}" type="presParOf" srcId="{DD61E5EB-EE4E-4C55-9799-7F97417144D9}" destId="{E2EFEF9B-E0FF-49DF-90CD-2D8329D64366}" srcOrd="0" destOrd="0" presId="urn:microsoft.com/office/officeart/2005/8/layout/orgChart1"/>
    <dgm:cxn modelId="{8DC554D7-3AF2-4096-B679-B512016494D8}" type="presParOf" srcId="{DD61E5EB-EE4E-4C55-9799-7F97417144D9}" destId="{1B7CB875-588D-4AD4-8F72-835E6A56D374}" srcOrd="1" destOrd="0" presId="urn:microsoft.com/office/officeart/2005/8/layout/orgChart1"/>
    <dgm:cxn modelId="{C26AE98C-DD79-4260-B575-9AF10FF89661}" type="presParOf" srcId="{635DBDC4-27F4-47EE-856D-B3E418A9E4A2}" destId="{2B9C8F60-74F7-43E1-96AF-D436018470BE}" srcOrd="1" destOrd="0" presId="urn:microsoft.com/office/officeart/2005/8/layout/orgChart1"/>
    <dgm:cxn modelId="{7AB45781-EAE4-449C-A4CE-E411C46E8BBF}" type="presParOf" srcId="{635DBDC4-27F4-47EE-856D-B3E418A9E4A2}" destId="{2ED3B70D-56F2-4FF8-91BB-359DE630E9AB}" srcOrd="2" destOrd="0" presId="urn:microsoft.com/office/officeart/2005/8/layout/orgChart1"/>
    <dgm:cxn modelId="{B512770E-FE1C-4CC7-87C9-4BDA2F1BC962}" type="presParOf" srcId="{C5741CF7-B54F-4A82-9F81-58C70CB32ADE}" destId="{0A8158BF-D36E-4B33-9D30-FF6AE70B11F0}" srcOrd="4" destOrd="0" presId="urn:microsoft.com/office/officeart/2005/8/layout/orgChart1"/>
    <dgm:cxn modelId="{F689F964-1BA6-4B97-8B2C-60006B541CE9}" type="presParOf" srcId="{C5741CF7-B54F-4A82-9F81-58C70CB32ADE}" destId="{78403980-3123-4AC9-A1B8-4CD65F54D2C4}" srcOrd="5" destOrd="0" presId="urn:microsoft.com/office/officeart/2005/8/layout/orgChart1"/>
    <dgm:cxn modelId="{AB4EB239-A882-4EB0-AB23-C63993B87138}" type="presParOf" srcId="{78403980-3123-4AC9-A1B8-4CD65F54D2C4}" destId="{D12B1AA3-75AE-4651-9FEB-A5CA9377A10D}" srcOrd="0" destOrd="0" presId="urn:microsoft.com/office/officeart/2005/8/layout/orgChart1"/>
    <dgm:cxn modelId="{AE5C9DB3-868F-440D-8011-610B703FBFA9}" type="presParOf" srcId="{D12B1AA3-75AE-4651-9FEB-A5CA9377A10D}" destId="{0C216D92-AEFB-4C47-A7BB-A45DC2920383}" srcOrd="0" destOrd="0" presId="urn:microsoft.com/office/officeart/2005/8/layout/orgChart1"/>
    <dgm:cxn modelId="{7772DFCD-CED7-4F3A-A2C7-4220F8CF88D0}" type="presParOf" srcId="{D12B1AA3-75AE-4651-9FEB-A5CA9377A10D}" destId="{EDAA3CC6-AB73-44E4-99C8-FA97AB078E72}" srcOrd="1" destOrd="0" presId="urn:microsoft.com/office/officeart/2005/8/layout/orgChart1"/>
    <dgm:cxn modelId="{80A970CB-BBC1-4A7C-A35B-00ADA69FAA95}" type="presParOf" srcId="{78403980-3123-4AC9-A1B8-4CD65F54D2C4}" destId="{77BF780D-0BF4-4331-AC54-F9EF23591FF0}" srcOrd="1" destOrd="0" presId="urn:microsoft.com/office/officeart/2005/8/layout/orgChart1"/>
    <dgm:cxn modelId="{39A4DD87-DB51-4809-83B7-814B776122C9}" type="presParOf" srcId="{78403980-3123-4AC9-A1B8-4CD65F54D2C4}" destId="{F1BB276C-46FC-4D92-A93F-C28AF31734D3}" srcOrd="2" destOrd="0" presId="urn:microsoft.com/office/officeart/2005/8/layout/orgChart1"/>
    <dgm:cxn modelId="{FC89C8E6-8766-4F14-95AE-2F96D3366DE8}" type="presParOf" srcId="{C5741CF7-B54F-4A82-9F81-58C70CB32ADE}" destId="{E4F7DAFD-6A00-420E-AE7D-D1F88E0F4CA7}" srcOrd="6" destOrd="0" presId="urn:microsoft.com/office/officeart/2005/8/layout/orgChart1"/>
    <dgm:cxn modelId="{369DB775-21A2-4493-B371-1503E3DF97FC}" type="presParOf" srcId="{C5741CF7-B54F-4A82-9F81-58C70CB32ADE}" destId="{FFB21BC2-765C-4AC2-B9F4-6A6193BBB756}" srcOrd="7" destOrd="0" presId="urn:microsoft.com/office/officeart/2005/8/layout/orgChart1"/>
    <dgm:cxn modelId="{39D7B056-445B-41BA-891A-7581062444E9}" type="presParOf" srcId="{FFB21BC2-765C-4AC2-B9F4-6A6193BBB756}" destId="{6B62E993-A00F-4F5F-A5D7-19B4C0E2CC4C}" srcOrd="0" destOrd="0" presId="urn:microsoft.com/office/officeart/2005/8/layout/orgChart1"/>
    <dgm:cxn modelId="{EAFCE355-B650-4E53-811A-493AD3711EFC}" type="presParOf" srcId="{6B62E993-A00F-4F5F-A5D7-19B4C0E2CC4C}" destId="{AB42F78B-2969-4E1C-9F35-B67BE8B3F0B1}" srcOrd="0" destOrd="0" presId="urn:microsoft.com/office/officeart/2005/8/layout/orgChart1"/>
    <dgm:cxn modelId="{463E483D-A195-4872-94CB-1D5A4C049296}" type="presParOf" srcId="{6B62E993-A00F-4F5F-A5D7-19B4C0E2CC4C}" destId="{558B6ED7-C603-4D1E-9D88-EDB9B17D994B}" srcOrd="1" destOrd="0" presId="urn:microsoft.com/office/officeart/2005/8/layout/orgChart1"/>
    <dgm:cxn modelId="{110391B5-54DF-4E0C-B130-D4E98E4EE0A2}" type="presParOf" srcId="{FFB21BC2-765C-4AC2-B9F4-6A6193BBB756}" destId="{2E384968-BFB3-400B-BDAB-DA4C8979774F}" srcOrd="1" destOrd="0" presId="urn:microsoft.com/office/officeart/2005/8/layout/orgChart1"/>
    <dgm:cxn modelId="{05A232B5-3AD9-4562-A760-96FADC3C48B1}" type="presParOf" srcId="{2E384968-BFB3-400B-BDAB-DA4C8979774F}" destId="{F322C209-969C-41CF-9219-B74E81C5080A}" srcOrd="0" destOrd="0" presId="urn:microsoft.com/office/officeart/2005/8/layout/orgChart1"/>
    <dgm:cxn modelId="{A9E6DDC1-4EA7-49FF-ACFE-C02CB0A7AF5B}" type="presParOf" srcId="{2E384968-BFB3-400B-BDAB-DA4C8979774F}" destId="{8CB12A3A-E112-475C-9741-10E31092B0B9}" srcOrd="1" destOrd="0" presId="urn:microsoft.com/office/officeart/2005/8/layout/orgChart1"/>
    <dgm:cxn modelId="{088FD9A2-FA1E-4E8C-8941-E2B5887309EE}" type="presParOf" srcId="{8CB12A3A-E112-475C-9741-10E31092B0B9}" destId="{C40FEE57-6D3F-4389-B8B1-6276DC0737BD}" srcOrd="0" destOrd="0" presId="urn:microsoft.com/office/officeart/2005/8/layout/orgChart1"/>
    <dgm:cxn modelId="{C34914C6-49D3-456B-823F-B01B2F2DF690}" type="presParOf" srcId="{C40FEE57-6D3F-4389-B8B1-6276DC0737BD}" destId="{082D586A-3E8D-423D-BEF0-6FBCE23A2E27}" srcOrd="0" destOrd="0" presId="urn:microsoft.com/office/officeart/2005/8/layout/orgChart1"/>
    <dgm:cxn modelId="{842F4BC8-6CDA-42AD-91DE-1A862A648003}" type="presParOf" srcId="{C40FEE57-6D3F-4389-B8B1-6276DC0737BD}" destId="{DC088396-FCA6-45BD-B202-5FB2B6DB427A}" srcOrd="1" destOrd="0" presId="urn:microsoft.com/office/officeart/2005/8/layout/orgChart1"/>
    <dgm:cxn modelId="{4C62A30A-7A15-40ED-93EB-8ADEEF5FA89B}" type="presParOf" srcId="{8CB12A3A-E112-475C-9741-10E31092B0B9}" destId="{31AAFF1E-46D2-4B49-AD4A-057746AF2215}" srcOrd="1" destOrd="0" presId="urn:microsoft.com/office/officeart/2005/8/layout/orgChart1"/>
    <dgm:cxn modelId="{606F0C45-629E-4191-80D2-AA13341F6FC4}" type="presParOf" srcId="{8CB12A3A-E112-475C-9741-10E31092B0B9}" destId="{C26C36A2-CBEE-4939-972B-B61A54DA1F67}" srcOrd="2" destOrd="0" presId="urn:microsoft.com/office/officeart/2005/8/layout/orgChart1"/>
    <dgm:cxn modelId="{4DE0F8CB-5A7A-4CB2-8395-79C0DE9A8CD6}" type="presParOf" srcId="{2E384968-BFB3-400B-BDAB-DA4C8979774F}" destId="{0ED6E8E2-349C-488A-80D6-356D320E7FCC}" srcOrd="2" destOrd="0" presId="urn:microsoft.com/office/officeart/2005/8/layout/orgChart1"/>
    <dgm:cxn modelId="{F3EFDE04-A6F1-4A6A-BDF8-5650B0814C31}" type="presParOf" srcId="{2E384968-BFB3-400B-BDAB-DA4C8979774F}" destId="{24D08F76-0C2E-4641-A234-AFD85BC4548A}" srcOrd="3" destOrd="0" presId="urn:microsoft.com/office/officeart/2005/8/layout/orgChart1"/>
    <dgm:cxn modelId="{EB681170-345D-4955-84A6-F514CD31AC04}" type="presParOf" srcId="{24D08F76-0C2E-4641-A234-AFD85BC4548A}" destId="{630458AE-D5C0-422E-B9BD-3F69F72DFE1F}" srcOrd="0" destOrd="0" presId="urn:microsoft.com/office/officeart/2005/8/layout/orgChart1"/>
    <dgm:cxn modelId="{B127DBFB-8D97-489B-B90F-BD5548877008}" type="presParOf" srcId="{630458AE-D5C0-422E-B9BD-3F69F72DFE1F}" destId="{498BE8C8-991B-4231-97B2-478CEF937AE6}" srcOrd="0" destOrd="0" presId="urn:microsoft.com/office/officeart/2005/8/layout/orgChart1"/>
    <dgm:cxn modelId="{1DA5F17A-6685-408A-B43B-E67E4DF28451}" type="presParOf" srcId="{630458AE-D5C0-422E-B9BD-3F69F72DFE1F}" destId="{E21BBB9A-3D27-4995-8845-C6D2AD3BC850}" srcOrd="1" destOrd="0" presId="urn:microsoft.com/office/officeart/2005/8/layout/orgChart1"/>
    <dgm:cxn modelId="{2339019E-4C66-4575-AAFB-2D5C2ECE411A}" type="presParOf" srcId="{24D08F76-0C2E-4641-A234-AFD85BC4548A}" destId="{73ECA89E-0FEC-48F6-ABDA-3A9C0EC0FBF9}" srcOrd="1" destOrd="0" presId="urn:microsoft.com/office/officeart/2005/8/layout/orgChart1"/>
    <dgm:cxn modelId="{C4914AB6-C1B0-43D6-BFA6-EBFD2FF03AA0}" type="presParOf" srcId="{24D08F76-0C2E-4641-A234-AFD85BC4548A}" destId="{E5BC2D04-6FC1-4EA5-948E-F94E625574B3}" srcOrd="2" destOrd="0" presId="urn:microsoft.com/office/officeart/2005/8/layout/orgChart1"/>
    <dgm:cxn modelId="{9900666B-7D44-4D0D-B792-CAD114A481DE}" type="presParOf" srcId="{2E384968-BFB3-400B-BDAB-DA4C8979774F}" destId="{A6EBF09F-268E-4B22-8938-B96E1978ADD5}" srcOrd="4" destOrd="0" presId="urn:microsoft.com/office/officeart/2005/8/layout/orgChart1"/>
    <dgm:cxn modelId="{9BE48728-4F20-4DD2-960C-178EAD1EED3A}" type="presParOf" srcId="{2E384968-BFB3-400B-BDAB-DA4C8979774F}" destId="{F31E390B-5FB9-44F5-B451-CF9BADE5FD6C}" srcOrd="5" destOrd="0" presId="urn:microsoft.com/office/officeart/2005/8/layout/orgChart1"/>
    <dgm:cxn modelId="{EC0E40CF-B467-4A85-BB6D-BBB281505BC1}" type="presParOf" srcId="{F31E390B-5FB9-44F5-B451-CF9BADE5FD6C}" destId="{FDB5F101-AB5B-4E6F-8FF2-9FAB844C8349}" srcOrd="0" destOrd="0" presId="urn:microsoft.com/office/officeart/2005/8/layout/orgChart1"/>
    <dgm:cxn modelId="{AB19CE7E-0325-4B1B-A3B9-E1F32468A752}" type="presParOf" srcId="{FDB5F101-AB5B-4E6F-8FF2-9FAB844C8349}" destId="{652E417B-904F-4D52-928A-B9172A80943A}" srcOrd="0" destOrd="0" presId="urn:microsoft.com/office/officeart/2005/8/layout/orgChart1"/>
    <dgm:cxn modelId="{B01D696E-34A5-4E89-8019-A2C92E99E98C}" type="presParOf" srcId="{FDB5F101-AB5B-4E6F-8FF2-9FAB844C8349}" destId="{0E2B90BC-BB8A-4498-B866-70CFD6CDDB49}" srcOrd="1" destOrd="0" presId="urn:microsoft.com/office/officeart/2005/8/layout/orgChart1"/>
    <dgm:cxn modelId="{02A3DA09-B10B-47CC-9B6D-A99F142C5142}" type="presParOf" srcId="{F31E390B-5FB9-44F5-B451-CF9BADE5FD6C}" destId="{A33F7946-86E1-4144-BE28-541A872392EA}" srcOrd="1" destOrd="0" presId="urn:microsoft.com/office/officeart/2005/8/layout/orgChart1"/>
    <dgm:cxn modelId="{0BE44124-99B2-4A60-94A2-24BCFEC91D1A}" type="presParOf" srcId="{F31E390B-5FB9-44F5-B451-CF9BADE5FD6C}" destId="{7CE90046-451E-406F-A7E7-4B8793599709}" srcOrd="2" destOrd="0" presId="urn:microsoft.com/office/officeart/2005/8/layout/orgChart1"/>
    <dgm:cxn modelId="{61E5FDCF-9AEC-4C18-A3CE-F119141FFBE4}" type="presParOf" srcId="{2E384968-BFB3-400B-BDAB-DA4C8979774F}" destId="{5FEADDB3-CA87-4081-96CB-CF292D22EA56}" srcOrd="6" destOrd="0" presId="urn:microsoft.com/office/officeart/2005/8/layout/orgChart1"/>
    <dgm:cxn modelId="{1E3A9A88-6F22-4E15-98BF-0B21F87A4A47}" type="presParOf" srcId="{2E384968-BFB3-400B-BDAB-DA4C8979774F}" destId="{6644F8B5-DCFC-4913-B418-25FCD29DBF3F}" srcOrd="7" destOrd="0" presId="urn:microsoft.com/office/officeart/2005/8/layout/orgChart1"/>
    <dgm:cxn modelId="{5F625CA0-81D2-4F5B-9B19-C47640DCCB5D}" type="presParOf" srcId="{6644F8B5-DCFC-4913-B418-25FCD29DBF3F}" destId="{C08162BE-FDCB-402A-A6C0-9CB127A15052}" srcOrd="0" destOrd="0" presId="urn:microsoft.com/office/officeart/2005/8/layout/orgChart1"/>
    <dgm:cxn modelId="{7A2DBAC4-6A9C-468E-AD8E-940690E13D36}" type="presParOf" srcId="{C08162BE-FDCB-402A-A6C0-9CB127A15052}" destId="{D98A859E-1BC5-4E9C-81DF-FB19A56F7190}" srcOrd="0" destOrd="0" presId="urn:microsoft.com/office/officeart/2005/8/layout/orgChart1"/>
    <dgm:cxn modelId="{04D3FB72-84AE-49E4-A7A2-EE7F56EC661F}" type="presParOf" srcId="{C08162BE-FDCB-402A-A6C0-9CB127A15052}" destId="{138AFE71-2DBC-4447-9797-1621012D01E2}" srcOrd="1" destOrd="0" presId="urn:microsoft.com/office/officeart/2005/8/layout/orgChart1"/>
    <dgm:cxn modelId="{DBEFA439-53F8-4C3F-9762-FB311A7209D0}" type="presParOf" srcId="{6644F8B5-DCFC-4913-B418-25FCD29DBF3F}" destId="{81CB2E80-2C44-410D-A863-1E7F50CD91D1}" srcOrd="1" destOrd="0" presId="urn:microsoft.com/office/officeart/2005/8/layout/orgChart1"/>
    <dgm:cxn modelId="{EB8B6AB1-3E7F-474E-ACFD-121590BDD7F3}" type="presParOf" srcId="{6644F8B5-DCFC-4913-B418-25FCD29DBF3F}" destId="{CD17863C-C718-496F-88F8-EEA5E1A659C9}" srcOrd="2" destOrd="0" presId="urn:microsoft.com/office/officeart/2005/8/layout/orgChart1"/>
    <dgm:cxn modelId="{CEBAA020-8755-4840-B374-4BBE19FAAD69}" type="presParOf" srcId="{2E384968-BFB3-400B-BDAB-DA4C8979774F}" destId="{9628CA54-915B-4F28-BA2D-9BF94BC3A8EC}" srcOrd="8" destOrd="0" presId="urn:microsoft.com/office/officeart/2005/8/layout/orgChart1"/>
    <dgm:cxn modelId="{90D1A5A5-E045-4086-89FF-052783D57C40}" type="presParOf" srcId="{2E384968-BFB3-400B-BDAB-DA4C8979774F}" destId="{51C61152-7464-4FDB-8698-333CD81EA0CD}" srcOrd="9" destOrd="0" presId="urn:microsoft.com/office/officeart/2005/8/layout/orgChart1"/>
    <dgm:cxn modelId="{8FCCE048-95D0-43D9-8F15-16AC98C44A3B}" type="presParOf" srcId="{51C61152-7464-4FDB-8698-333CD81EA0CD}" destId="{0CA60356-5416-47E8-8E9D-CEF3321E3176}" srcOrd="0" destOrd="0" presId="urn:microsoft.com/office/officeart/2005/8/layout/orgChart1"/>
    <dgm:cxn modelId="{E1EC876D-B8FF-48C9-B48E-39EDC85544C2}" type="presParOf" srcId="{0CA60356-5416-47E8-8E9D-CEF3321E3176}" destId="{4BFDFE02-9F88-413B-AFD6-CF81C09EE53B}" srcOrd="0" destOrd="0" presId="urn:microsoft.com/office/officeart/2005/8/layout/orgChart1"/>
    <dgm:cxn modelId="{33E39610-1CD0-410A-9A2E-ABD3705E14C4}" type="presParOf" srcId="{0CA60356-5416-47E8-8E9D-CEF3321E3176}" destId="{A6C540F9-7270-40F1-974B-8350D6CF58FE}" srcOrd="1" destOrd="0" presId="urn:microsoft.com/office/officeart/2005/8/layout/orgChart1"/>
    <dgm:cxn modelId="{A2EC188B-E451-4129-9B43-DB1F98E19377}" type="presParOf" srcId="{51C61152-7464-4FDB-8698-333CD81EA0CD}" destId="{6DFD2FE0-E9C8-43BE-82F1-D0EAB6F4C1E6}" srcOrd="1" destOrd="0" presId="urn:microsoft.com/office/officeart/2005/8/layout/orgChart1"/>
    <dgm:cxn modelId="{150A8F29-C50C-472D-90D8-FC08493D298E}" type="presParOf" srcId="{51C61152-7464-4FDB-8698-333CD81EA0CD}" destId="{961B07AF-D83C-4EA6-8587-018EB324DDA4}" srcOrd="2" destOrd="0" presId="urn:microsoft.com/office/officeart/2005/8/layout/orgChart1"/>
    <dgm:cxn modelId="{629A680E-8824-4EE4-A718-FD4080667471}" type="presParOf" srcId="{FFB21BC2-765C-4AC2-B9F4-6A6193BBB756}" destId="{0D2E6961-4624-413D-A95E-CB82F2291D96}" srcOrd="2" destOrd="0" presId="urn:microsoft.com/office/officeart/2005/8/layout/orgChart1"/>
    <dgm:cxn modelId="{590F4702-EB36-4646-A772-72BBE3775764}" type="presParOf" srcId="{130FC444-8084-4616-8B7F-5FF6B16367A3}" destId="{D50A1581-A644-49A8-AECA-D665C648CAEC}" srcOrd="2" destOrd="0" presId="urn:microsoft.com/office/officeart/2005/8/layout/orgChart1"/>
    <dgm:cxn modelId="{F07D2DE4-6A66-44FE-BCEB-2219744CA75D}" type="presParOf" srcId="{CA00495E-FF3F-4CD2-9959-5B0B61407B98}" destId="{C1F2E09E-55C4-4DA0-9753-5E32E31A9603}" srcOrd="2" destOrd="0" presId="urn:microsoft.com/office/officeart/2005/8/layout/orgChart1"/>
    <dgm:cxn modelId="{D76B3D08-B13E-435E-92F4-C7CB5FB4AF54}" type="presParOf" srcId="{CA00495E-FF3F-4CD2-9959-5B0B61407B98}" destId="{65106725-2CC9-4182-A223-726199B49A24}" srcOrd="3" destOrd="0" presId="urn:microsoft.com/office/officeart/2005/8/layout/orgChart1"/>
    <dgm:cxn modelId="{53378C07-22BA-47C7-9633-6B6F5C9D8360}" type="presParOf" srcId="{65106725-2CC9-4182-A223-726199B49A24}" destId="{FE041D5F-807D-4185-AB2C-FE9F73E42692}" srcOrd="0" destOrd="0" presId="urn:microsoft.com/office/officeart/2005/8/layout/orgChart1"/>
    <dgm:cxn modelId="{F66A8D59-1CED-4C73-B7EC-3C7B288624AD}" type="presParOf" srcId="{FE041D5F-807D-4185-AB2C-FE9F73E42692}" destId="{D6D3960C-9AC0-4AE3-86EF-1CE9841631B9}" srcOrd="0" destOrd="0" presId="urn:microsoft.com/office/officeart/2005/8/layout/orgChart1"/>
    <dgm:cxn modelId="{32C41D8C-6DA4-4968-954A-5769EAD665D3}" type="presParOf" srcId="{FE041D5F-807D-4185-AB2C-FE9F73E42692}" destId="{06B83223-4A56-4090-B69E-932A3A5D57D5}" srcOrd="1" destOrd="0" presId="urn:microsoft.com/office/officeart/2005/8/layout/orgChart1"/>
    <dgm:cxn modelId="{1838557B-80A6-45EF-B25A-E3707A059E14}" type="presParOf" srcId="{65106725-2CC9-4182-A223-726199B49A24}" destId="{F65D5CAF-A08F-415E-A74F-5C357CE3F75F}" srcOrd="1" destOrd="0" presId="urn:microsoft.com/office/officeart/2005/8/layout/orgChart1"/>
    <dgm:cxn modelId="{841757CD-2F1B-4DA6-B65A-C20088497357}" type="presParOf" srcId="{65106725-2CC9-4182-A223-726199B49A24}" destId="{8D0F9E42-CB36-462F-BC3B-1C39C2FD542B}" srcOrd="2" destOrd="0" presId="urn:microsoft.com/office/officeart/2005/8/layout/orgChart1"/>
    <dgm:cxn modelId="{3831AB7F-1E2E-4F38-9D69-C5DDA5B38185}" type="presParOf" srcId="{CA00495E-FF3F-4CD2-9959-5B0B61407B98}" destId="{A460CA87-4C06-4451-B36A-0F7F4DD68E93}" srcOrd="4" destOrd="0" presId="urn:microsoft.com/office/officeart/2005/8/layout/orgChart1"/>
    <dgm:cxn modelId="{6F8E3946-5599-40E3-9BD4-D9780590CF19}" type="presParOf" srcId="{CA00495E-FF3F-4CD2-9959-5B0B61407B98}" destId="{8E83282D-6169-430F-ADC1-8910F032E1BA}" srcOrd="5" destOrd="0" presId="urn:microsoft.com/office/officeart/2005/8/layout/orgChart1"/>
    <dgm:cxn modelId="{E503E477-3952-4369-85E5-B12E121E039B}" type="presParOf" srcId="{8E83282D-6169-430F-ADC1-8910F032E1BA}" destId="{31EDF24E-45CB-43C7-AF64-8D63D62B1044}" srcOrd="0" destOrd="0" presId="urn:microsoft.com/office/officeart/2005/8/layout/orgChart1"/>
    <dgm:cxn modelId="{1DF28DF8-EF8B-4BA2-BC06-4D99ECA923FB}" type="presParOf" srcId="{31EDF24E-45CB-43C7-AF64-8D63D62B1044}" destId="{CECAB33A-4BED-47C5-8380-44E2D68C8EEF}" srcOrd="0" destOrd="0" presId="urn:microsoft.com/office/officeart/2005/8/layout/orgChart1"/>
    <dgm:cxn modelId="{FD049D22-C8E4-49D5-9AEB-202EBCB90E18}" type="presParOf" srcId="{31EDF24E-45CB-43C7-AF64-8D63D62B1044}" destId="{2B35C980-7714-4E55-9031-7D9FAAEBC357}" srcOrd="1" destOrd="0" presId="urn:microsoft.com/office/officeart/2005/8/layout/orgChart1"/>
    <dgm:cxn modelId="{A844BAD4-51AC-48EB-947C-F6F82DDFF859}" type="presParOf" srcId="{8E83282D-6169-430F-ADC1-8910F032E1BA}" destId="{C0D542A2-5A46-49C8-9EDB-79BB32FCA906}" srcOrd="1" destOrd="0" presId="urn:microsoft.com/office/officeart/2005/8/layout/orgChart1"/>
    <dgm:cxn modelId="{423F6386-6FD5-47B9-9132-53208DBACA84}" type="presParOf" srcId="{8E83282D-6169-430F-ADC1-8910F032E1BA}" destId="{912DC604-37D7-4B3E-BC68-5C15C34B81FD}" srcOrd="2" destOrd="0" presId="urn:microsoft.com/office/officeart/2005/8/layout/orgChart1"/>
    <dgm:cxn modelId="{40BA7ED6-82A3-427C-9C4D-046E0F8670FD}" type="presParOf" srcId="{CA00495E-FF3F-4CD2-9959-5B0B61407B98}" destId="{D15E6E93-358C-425C-BE0D-470826921F2A}" srcOrd="6" destOrd="0" presId="urn:microsoft.com/office/officeart/2005/8/layout/orgChart1"/>
    <dgm:cxn modelId="{7AFA3AC9-8226-4A89-ABCD-CDEC274580A5}" type="presParOf" srcId="{CA00495E-FF3F-4CD2-9959-5B0B61407B98}" destId="{9955110C-17E2-41FB-91F1-204920A79692}" srcOrd="7" destOrd="0" presId="urn:microsoft.com/office/officeart/2005/8/layout/orgChart1"/>
    <dgm:cxn modelId="{F1DE54EB-AA9F-463C-BC6C-8945FC9AC2DA}" type="presParOf" srcId="{9955110C-17E2-41FB-91F1-204920A79692}" destId="{BFD96E87-5545-46AD-9931-27A1B8FFB7CB}" srcOrd="0" destOrd="0" presId="urn:microsoft.com/office/officeart/2005/8/layout/orgChart1"/>
    <dgm:cxn modelId="{5DDB2E66-2718-4EC0-8AB2-C952BCD63845}" type="presParOf" srcId="{BFD96E87-5545-46AD-9931-27A1B8FFB7CB}" destId="{830FEB11-C1A1-40B0-BB16-6458B6E911C5}" srcOrd="0" destOrd="0" presId="urn:microsoft.com/office/officeart/2005/8/layout/orgChart1"/>
    <dgm:cxn modelId="{CCDB6395-50FB-46C4-AADC-0F565AD25D49}" type="presParOf" srcId="{BFD96E87-5545-46AD-9931-27A1B8FFB7CB}" destId="{37770D0F-62C8-4884-87D7-8AC7443F741A}" srcOrd="1" destOrd="0" presId="urn:microsoft.com/office/officeart/2005/8/layout/orgChart1"/>
    <dgm:cxn modelId="{A0780184-2950-44EF-A957-415B1F2DFF41}" type="presParOf" srcId="{9955110C-17E2-41FB-91F1-204920A79692}" destId="{6F7AED06-EBE2-4348-A92E-CF1F804898C7}" srcOrd="1" destOrd="0" presId="urn:microsoft.com/office/officeart/2005/8/layout/orgChart1"/>
    <dgm:cxn modelId="{BEC30ECB-18F2-452B-842F-F252A0DB7AF0}" type="presParOf" srcId="{9955110C-17E2-41FB-91F1-204920A79692}" destId="{CCBF62D0-4B1E-4CC7-AA85-B703939D1BB1}" srcOrd="2" destOrd="0" presId="urn:microsoft.com/office/officeart/2005/8/layout/orgChart1"/>
    <dgm:cxn modelId="{5A469B6F-221B-4219-9727-8C583F0CE907}" type="presParOf" srcId="{66C02134-5EAF-4855-BBF6-EB5179BEA17F}" destId="{A7095C22-20B5-4EFB-B4C8-E2669D98B457}" srcOrd="2" destOrd="0" presId="urn:microsoft.com/office/officeart/2005/8/layout/orgChart1"/>
    <dgm:cxn modelId="{6D355204-969D-4A79-B187-6E0110E5B25E}" type="presParOf" srcId="{74AECD9B-B35C-46D2-AEFC-973DC00A250D}" destId="{85AC1748-328E-4071-A1DC-82515F709674}" srcOrd="2" destOrd="0" presId="urn:microsoft.com/office/officeart/2005/8/layout/orgChart1"/>
    <dgm:cxn modelId="{54C4C27A-D74D-4800-9C94-5F023EBC8B3F}" type="presParOf" srcId="{74AECD9B-B35C-46D2-AEFC-973DC00A250D}" destId="{D8870A3E-28C4-4C22-8AE7-8AFB81F0C2DF}" srcOrd="3" destOrd="0" presId="urn:microsoft.com/office/officeart/2005/8/layout/orgChart1"/>
    <dgm:cxn modelId="{59ACB96B-4640-46C4-AA23-B8D51A6B2120}" type="presParOf" srcId="{D8870A3E-28C4-4C22-8AE7-8AFB81F0C2DF}" destId="{03E018DA-F952-47AF-8F94-F5855B871C97}" srcOrd="0" destOrd="0" presId="urn:microsoft.com/office/officeart/2005/8/layout/orgChart1"/>
    <dgm:cxn modelId="{DD6E9E0C-EFF5-4B42-81D2-9C7E5F7B6FE1}" type="presParOf" srcId="{03E018DA-F952-47AF-8F94-F5855B871C97}" destId="{0DC5658E-542B-4D30-8B28-1CA915344EB9}" srcOrd="0" destOrd="0" presId="urn:microsoft.com/office/officeart/2005/8/layout/orgChart1"/>
    <dgm:cxn modelId="{CD4809FA-62AB-47AD-A2B0-7D2447C4462E}" type="presParOf" srcId="{03E018DA-F952-47AF-8F94-F5855B871C97}" destId="{2DE6A5D3-6AA4-4C8D-9E1E-488C1D3475D1}" srcOrd="1" destOrd="0" presId="urn:microsoft.com/office/officeart/2005/8/layout/orgChart1"/>
    <dgm:cxn modelId="{428EB117-F4FA-43DD-BDB2-2DD527FD8497}" type="presParOf" srcId="{D8870A3E-28C4-4C22-8AE7-8AFB81F0C2DF}" destId="{7BF31D61-ED08-41F5-8007-C24AC448AF35}" srcOrd="1" destOrd="0" presId="urn:microsoft.com/office/officeart/2005/8/layout/orgChart1"/>
    <dgm:cxn modelId="{6F4AE586-8A07-4B39-B10F-731C64781A6A}" type="presParOf" srcId="{D8870A3E-28C4-4C22-8AE7-8AFB81F0C2DF}" destId="{68498CF9-86C9-4FCB-B317-B4F5224259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C1748-328E-4071-A1DC-82515F709674}">
      <dsp:nvSpPr>
        <dsp:cNvPr id="0" name=""/>
        <dsp:cNvSpPr/>
      </dsp:nvSpPr>
      <dsp:spPr>
        <a:xfrm>
          <a:off x="5641293" y="503294"/>
          <a:ext cx="91440" cy="399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360"/>
              </a:lnTo>
              <a:lnTo>
                <a:pt x="136878" y="39936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E6E93-358C-425C-BE0D-470826921F2A}">
      <dsp:nvSpPr>
        <dsp:cNvPr id="0" name=""/>
        <dsp:cNvSpPr/>
      </dsp:nvSpPr>
      <dsp:spPr>
        <a:xfrm>
          <a:off x="3586029" y="1119699"/>
          <a:ext cx="1575737" cy="18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8"/>
              </a:lnTo>
              <a:lnTo>
                <a:pt x="1575737" y="91158"/>
              </a:lnTo>
              <a:lnTo>
                <a:pt x="1575737" y="18231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A87-4C06-4451-B36A-0F7F4DD68E93}">
      <dsp:nvSpPr>
        <dsp:cNvPr id="0" name=""/>
        <dsp:cNvSpPr/>
      </dsp:nvSpPr>
      <dsp:spPr>
        <a:xfrm>
          <a:off x="3586029" y="1119699"/>
          <a:ext cx="525245" cy="18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8"/>
              </a:lnTo>
              <a:lnTo>
                <a:pt x="525245" y="91158"/>
              </a:lnTo>
              <a:lnTo>
                <a:pt x="525245" y="18231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2E09E-55C4-4DA0-9753-5E32E31A9603}">
      <dsp:nvSpPr>
        <dsp:cNvPr id="0" name=""/>
        <dsp:cNvSpPr/>
      </dsp:nvSpPr>
      <dsp:spPr>
        <a:xfrm>
          <a:off x="3060784" y="1119699"/>
          <a:ext cx="525245" cy="182316"/>
        </a:xfrm>
        <a:custGeom>
          <a:avLst/>
          <a:gdLst/>
          <a:ahLst/>
          <a:cxnLst/>
          <a:rect l="0" t="0" r="0" b="0"/>
          <a:pathLst>
            <a:path>
              <a:moveTo>
                <a:pt x="525245" y="0"/>
              </a:moveTo>
              <a:lnTo>
                <a:pt x="525245" y="91158"/>
              </a:lnTo>
              <a:lnTo>
                <a:pt x="0" y="91158"/>
              </a:lnTo>
              <a:lnTo>
                <a:pt x="0" y="18231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8CA54-915B-4F28-BA2D-9BF94BC3A8EC}">
      <dsp:nvSpPr>
        <dsp:cNvPr id="0" name=""/>
        <dsp:cNvSpPr/>
      </dsp:nvSpPr>
      <dsp:spPr>
        <a:xfrm>
          <a:off x="3238759" y="2352507"/>
          <a:ext cx="130226" cy="2864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978"/>
              </a:lnTo>
              <a:lnTo>
                <a:pt x="130226" y="286497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ADDB3-CA87-4081-96CB-CF292D22EA56}">
      <dsp:nvSpPr>
        <dsp:cNvPr id="0" name=""/>
        <dsp:cNvSpPr/>
      </dsp:nvSpPr>
      <dsp:spPr>
        <a:xfrm>
          <a:off x="3238759" y="2352507"/>
          <a:ext cx="130226" cy="2248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73"/>
              </a:lnTo>
              <a:lnTo>
                <a:pt x="130226" y="224857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F09F-268E-4B22-8938-B96E1978ADD5}">
      <dsp:nvSpPr>
        <dsp:cNvPr id="0" name=""/>
        <dsp:cNvSpPr/>
      </dsp:nvSpPr>
      <dsp:spPr>
        <a:xfrm>
          <a:off x="3238759" y="2352507"/>
          <a:ext cx="130226" cy="1632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2169"/>
              </a:lnTo>
              <a:lnTo>
                <a:pt x="130226" y="16321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6E8E2-349C-488A-80D6-356D320E7FCC}">
      <dsp:nvSpPr>
        <dsp:cNvPr id="0" name=""/>
        <dsp:cNvSpPr/>
      </dsp:nvSpPr>
      <dsp:spPr>
        <a:xfrm>
          <a:off x="3238759" y="2352507"/>
          <a:ext cx="130226" cy="1015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764"/>
              </a:lnTo>
              <a:lnTo>
                <a:pt x="130226" y="101576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2C209-969C-41CF-9219-B74E81C5080A}">
      <dsp:nvSpPr>
        <dsp:cNvPr id="0" name=""/>
        <dsp:cNvSpPr/>
      </dsp:nvSpPr>
      <dsp:spPr>
        <a:xfrm>
          <a:off x="3238759" y="2352507"/>
          <a:ext cx="130226" cy="39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360"/>
              </a:lnTo>
              <a:lnTo>
                <a:pt x="130226" y="39936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7DAFD-6A00-420E-AE7D-D1F88E0F4CA7}">
      <dsp:nvSpPr>
        <dsp:cNvPr id="0" name=""/>
        <dsp:cNvSpPr/>
      </dsp:nvSpPr>
      <dsp:spPr>
        <a:xfrm>
          <a:off x="2010292" y="1736103"/>
          <a:ext cx="1575737" cy="18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8"/>
              </a:lnTo>
              <a:lnTo>
                <a:pt x="1575737" y="91158"/>
              </a:lnTo>
              <a:lnTo>
                <a:pt x="1575737" y="1823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158BF-D36E-4B33-9D30-FF6AE70B11F0}">
      <dsp:nvSpPr>
        <dsp:cNvPr id="0" name=""/>
        <dsp:cNvSpPr/>
      </dsp:nvSpPr>
      <dsp:spPr>
        <a:xfrm>
          <a:off x="2010292" y="1736103"/>
          <a:ext cx="525245" cy="18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8"/>
              </a:lnTo>
              <a:lnTo>
                <a:pt x="525245" y="91158"/>
              </a:lnTo>
              <a:lnTo>
                <a:pt x="525245" y="1823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5AFCE-E60A-4265-9C7E-B04A79BECC7A}">
      <dsp:nvSpPr>
        <dsp:cNvPr id="0" name=""/>
        <dsp:cNvSpPr/>
      </dsp:nvSpPr>
      <dsp:spPr>
        <a:xfrm>
          <a:off x="1485046" y="1736103"/>
          <a:ext cx="525245" cy="182316"/>
        </a:xfrm>
        <a:custGeom>
          <a:avLst/>
          <a:gdLst/>
          <a:ahLst/>
          <a:cxnLst/>
          <a:rect l="0" t="0" r="0" b="0"/>
          <a:pathLst>
            <a:path>
              <a:moveTo>
                <a:pt x="525245" y="0"/>
              </a:moveTo>
              <a:lnTo>
                <a:pt x="525245" y="91158"/>
              </a:lnTo>
              <a:lnTo>
                <a:pt x="0" y="91158"/>
              </a:lnTo>
              <a:lnTo>
                <a:pt x="0" y="1823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D3055-2FAC-435E-AEC3-85EC591A8E9F}">
      <dsp:nvSpPr>
        <dsp:cNvPr id="0" name=""/>
        <dsp:cNvSpPr/>
      </dsp:nvSpPr>
      <dsp:spPr>
        <a:xfrm>
          <a:off x="434554" y="1736103"/>
          <a:ext cx="1575737" cy="182316"/>
        </a:xfrm>
        <a:custGeom>
          <a:avLst/>
          <a:gdLst/>
          <a:ahLst/>
          <a:cxnLst/>
          <a:rect l="0" t="0" r="0" b="0"/>
          <a:pathLst>
            <a:path>
              <a:moveTo>
                <a:pt x="1575737" y="0"/>
              </a:moveTo>
              <a:lnTo>
                <a:pt x="1575737" y="91158"/>
              </a:lnTo>
              <a:lnTo>
                <a:pt x="0" y="91158"/>
              </a:lnTo>
              <a:lnTo>
                <a:pt x="0" y="18231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205A2-EB17-41D2-AF6B-F6F931DE732D}">
      <dsp:nvSpPr>
        <dsp:cNvPr id="0" name=""/>
        <dsp:cNvSpPr/>
      </dsp:nvSpPr>
      <dsp:spPr>
        <a:xfrm>
          <a:off x="2010292" y="1119699"/>
          <a:ext cx="1575737" cy="182316"/>
        </a:xfrm>
        <a:custGeom>
          <a:avLst/>
          <a:gdLst/>
          <a:ahLst/>
          <a:cxnLst/>
          <a:rect l="0" t="0" r="0" b="0"/>
          <a:pathLst>
            <a:path>
              <a:moveTo>
                <a:pt x="1575737" y="0"/>
              </a:moveTo>
              <a:lnTo>
                <a:pt x="1575737" y="91158"/>
              </a:lnTo>
              <a:lnTo>
                <a:pt x="0" y="91158"/>
              </a:lnTo>
              <a:lnTo>
                <a:pt x="0" y="18231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9BC63-F457-4F79-91A8-952599B83102}">
      <dsp:nvSpPr>
        <dsp:cNvPr id="0" name=""/>
        <dsp:cNvSpPr/>
      </dsp:nvSpPr>
      <dsp:spPr>
        <a:xfrm>
          <a:off x="4020117" y="503294"/>
          <a:ext cx="1666896" cy="399360"/>
        </a:xfrm>
        <a:custGeom>
          <a:avLst/>
          <a:gdLst/>
          <a:ahLst/>
          <a:cxnLst/>
          <a:rect l="0" t="0" r="0" b="0"/>
          <a:pathLst>
            <a:path>
              <a:moveTo>
                <a:pt x="1666896" y="0"/>
              </a:moveTo>
              <a:lnTo>
                <a:pt x="1666896" y="399360"/>
              </a:lnTo>
              <a:lnTo>
                <a:pt x="0" y="39936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C76AD-9737-4CA5-9BD1-1902B81EB0B7}">
      <dsp:nvSpPr>
        <dsp:cNvPr id="0" name=""/>
        <dsp:cNvSpPr/>
      </dsp:nvSpPr>
      <dsp:spPr>
        <a:xfrm>
          <a:off x="5252926" y="69207"/>
          <a:ext cx="868175" cy="434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Type of Workout</a:t>
          </a:r>
        </a:p>
      </dsp:txBody>
      <dsp:txXfrm>
        <a:off x="5252926" y="69207"/>
        <a:ext cx="868175" cy="434087"/>
      </dsp:txXfrm>
    </dsp:sp>
    <dsp:sp modelId="{65C09464-25F2-4C32-90DE-931B662D2F20}">
      <dsp:nvSpPr>
        <dsp:cNvPr id="0" name=""/>
        <dsp:cNvSpPr/>
      </dsp:nvSpPr>
      <dsp:spPr>
        <a:xfrm>
          <a:off x="3151942" y="685611"/>
          <a:ext cx="868175" cy="4340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Strength Training </a:t>
          </a:r>
        </a:p>
      </dsp:txBody>
      <dsp:txXfrm>
        <a:off x="3151942" y="685611"/>
        <a:ext cx="868175" cy="434087"/>
      </dsp:txXfrm>
    </dsp:sp>
    <dsp:sp modelId="{DF3E4182-25E2-42C5-A00A-B5318519F9C2}">
      <dsp:nvSpPr>
        <dsp:cNvPr id="0" name=""/>
        <dsp:cNvSpPr/>
      </dsp:nvSpPr>
      <dsp:spPr>
        <a:xfrm>
          <a:off x="1576204" y="1302015"/>
          <a:ext cx="868175" cy="434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Upper body</a:t>
          </a:r>
        </a:p>
      </dsp:txBody>
      <dsp:txXfrm>
        <a:off x="1576204" y="1302015"/>
        <a:ext cx="868175" cy="434087"/>
      </dsp:txXfrm>
    </dsp:sp>
    <dsp:sp modelId="{DE9800F2-F6F2-4FFA-B419-4225A530622E}">
      <dsp:nvSpPr>
        <dsp:cNvPr id="0" name=""/>
        <dsp:cNvSpPr/>
      </dsp:nvSpPr>
      <dsp:spPr>
        <a:xfrm>
          <a:off x="466" y="1918420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All muscles</a:t>
          </a:r>
        </a:p>
      </dsp:txBody>
      <dsp:txXfrm>
        <a:off x="466" y="1918420"/>
        <a:ext cx="868175" cy="434087"/>
      </dsp:txXfrm>
    </dsp:sp>
    <dsp:sp modelId="{E2EFEF9B-E0FF-49DF-90CD-2D8329D64366}">
      <dsp:nvSpPr>
        <dsp:cNvPr id="0" name=""/>
        <dsp:cNvSpPr/>
      </dsp:nvSpPr>
      <dsp:spPr>
        <a:xfrm>
          <a:off x="1050958" y="1918420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Push</a:t>
          </a:r>
        </a:p>
      </dsp:txBody>
      <dsp:txXfrm>
        <a:off x="1050958" y="1918420"/>
        <a:ext cx="868175" cy="434087"/>
      </dsp:txXfrm>
    </dsp:sp>
    <dsp:sp modelId="{0C216D92-AEFB-4C47-A7BB-A45DC2920383}">
      <dsp:nvSpPr>
        <dsp:cNvPr id="0" name=""/>
        <dsp:cNvSpPr/>
      </dsp:nvSpPr>
      <dsp:spPr>
        <a:xfrm>
          <a:off x="2101450" y="1918420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Pull</a:t>
          </a:r>
        </a:p>
      </dsp:txBody>
      <dsp:txXfrm>
        <a:off x="2101450" y="1918420"/>
        <a:ext cx="868175" cy="434087"/>
      </dsp:txXfrm>
    </dsp:sp>
    <dsp:sp modelId="{AB42F78B-2969-4E1C-9F35-B67BE8B3F0B1}">
      <dsp:nvSpPr>
        <dsp:cNvPr id="0" name=""/>
        <dsp:cNvSpPr/>
      </dsp:nvSpPr>
      <dsp:spPr>
        <a:xfrm>
          <a:off x="3151942" y="1918420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Specific Group</a:t>
          </a:r>
        </a:p>
      </dsp:txBody>
      <dsp:txXfrm>
        <a:off x="3151942" y="1918420"/>
        <a:ext cx="868175" cy="434087"/>
      </dsp:txXfrm>
    </dsp:sp>
    <dsp:sp modelId="{082D586A-3E8D-423D-BEF0-6FBCE23A2E27}">
      <dsp:nvSpPr>
        <dsp:cNvPr id="0" name=""/>
        <dsp:cNvSpPr/>
      </dsp:nvSpPr>
      <dsp:spPr>
        <a:xfrm>
          <a:off x="3368986" y="2534824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Back</a:t>
          </a:r>
        </a:p>
      </dsp:txBody>
      <dsp:txXfrm>
        <a:off x="3368986" y="2534824"/>
        <a:ext cx="868175" cy="434087"/>
      </dsp:txXfrm>
    </dsp:sp>
    <dsp:sp modelId="{498BE8C8-991B-4231-97B2-478CEF937AE6}">
      <dsp:nvSpPr>
        <dsp:cNvPr id="0" name=""/>
        <dsp:cNvSpPr/>
      </dsp:nvSpPr>
      <dsp:spPr>
        <a:xfrm>
          <a:off x="3368986" y="3151229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Biceps</a:t>
          </a:r>
        </a:p>
      </dsp:txBody>
      <dsp:txXfrm>
        <a:off x="3368986" y="3151229"/>
        <a:ext cx="868175" cy="434087"/>
      </dsp:txXfrm>
    </dsp:sp>
    <dsp:sp modelId="{652E417B-904F-4D52-928A-B9172A80943A}">
      <dsp:nvSpPr>
        <dsp:cNvPr id="0" name=""/>
        <dsp:cNvSpPr/>
      </dsp:nvSpPr>
      <dsp:spPr>
        <a:xfrm>
          <a:off x="3368986" y="3767633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Triceps</a:t>
          </a:r>
        </a:p>
      </dsp:txBody>
      <dsp:txXfrm>
        <a:off x="3368986" y="3767633"/>
        <a:ext cx="868175" cy="434087"/>
      </dsp:txXfrm>
    </dsp:sp>
    <dsp:sp modelId="{D98A859E-1BC5-4E9C-81DF-FB19A56F7190}">
      <dsp:nvSpPr>
        <dsp:cNvPr id="0" name=""/>
        <dsp:cNvSpPr/>
      </dsp:nvSpPr>
      <dsp:spPr>
        <a:xfrm>
          <a:off x="3368986" y="4384037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Chest</a:t>
          </a:r>
        </a:p>
      </dsp:txBody>
      <dsp:txXfrm>
        <a:off x="3368986" y="4384037"/>
        <a:ext cx="868175" cy="434087"/>
      </dsp:txXfrm>
    </dsp:sp>
    <dsp:sp modelId="{4BFDFE02-9F88-413B-AFD6-CF81C09EE53B}">
      <dsp:nvSpPr>
        <dsp:cNvPr id="0" name=""/>
        <dsp:cNvSpPr/>
      </dsp:nvSpPr>
      <dsp:spPr>
        <a:xfrm>
          <a:off x="3368986" y="5000442"/>
          <a:ext cx="868175" cy="434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Shoulders</a:t>
          </a:r>
        </a:p>
      </dsp:txBody>
      <dsp:txXfrm>
        <a:off x="3368986" y="5000442"/>
        <a:ext cx="868175" cy="434087"/>
      </dsp:txXfrm>
    </dsp:sp>
    <dsp:sp modelId="{D6D3960C-9AC0-4AE3-86EF-1CE9841631B9}">
      <dsp:nvSpPr>
        <dsp:cNvPr id="0" name=""/>
        <dsp:cNvSpPr/>
      </dsp:nvSpPr>
      <dsp:spPr>
        <a:xfrm>
          <a:off x="2626696" y="1302015"/>
          <a:ext cx="868175" cy="434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Lower body</a:t>
          </a:r>
        </a:p>
      </dsp:txBody>
      <dsp:txXfrm>
        <a:off x="2626696" y="1302015"/>
        <a:ext cx="868175" cy="434087"/>
      </dsp:txXfrm>
    </dsp:sp>
    <dsp:sp modelId="{CECAB33A-4BED-47C5-8380-44E2D68C8EEF}">
      <dsp:nvSpPr>
        <dsp:cNvPr id="0" name=""/>
        <dsp:cNvSpPr/>
      </dsp:nvSpPr>
      <dsp:spPr>
        <a:xfrm>
          <a:off x="3677188" y="1302015"/>
          <a:ext cx="868175" cy="434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Core </a:t>
          </a:r>
        </a:p>
      </dsp:txBody>
      <dsp:txXfrm>
        <a:off x="3677188" y="1302015"/>
        <a:ext cx="868175" cy="434087"/>
      </dsp:txXfrm>
    </dsp:sp>
    <dsp:sp modelId="{830FEB11-C1A1-40B0-BB16-6458B6E911C5}">
      <dsp:nvSpPr>
        <dsp:cNvPr id="0" name=""/>
        <dsp:cNvSpPr/>
      </dsp:nvSpPr>
      <dsp:spPr>
        <a:xfrm>
          <a:off x="4727680" y="1302015"/>
          <a:ext cx="868175" cy="434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Full body</a:t>
          </a:r>
        </a:p>
      </dsp:txBody>
      <dsp:txXfrm>
        <a:off x="4727680" y="1302015"/>
        <a:ext cx="868175" cy="434087"/>
      </dsp:txXfrm>
    </dsp:sp>
    <dsp:sp modelId="{0DC5658E-542B-4D30-8B28-1CA915344EB9}">
      <dsp:nvSpPr>
        <dsp:cNvPr id="0" name=""/>
        <dsp:cNvSpPr/>
      </dsp:nvSpPr>
      <dsp:spPr>
        <a:xfrm>
          <a:off x="5778172" y="685611"/>
          <a:ext cx="868175" cy="4340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Circut training </a:t>
          </a:r>
        </a:p>
      </dsp:txBody>
      <dsp:txXfrm>
        <a:off x="5778172" y="685611"/>
        <a:ext cx="868175" cy="43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3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67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1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7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1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ferraro.ca/health-wellnes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kikitty.wordpress.com/tag/diet-log/page/3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5E535-C7D7-470B-B8D2-F7B25F025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7" b="103"/>
          <a:stretch/>
        </p:blipFill>
        <p:spPr>
          <a:xfrm>
            <a:off x="-2" y="10"/>
            <a:ext cx="121919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C8C250-11D6-479B-92E7-050911EB0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4" y="0"/>
            <a:ext cx="7537705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C2598-63DC-47A8-B094-4A736E971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Workout Generator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28CD9-6755-4575-91A9-34745AD8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E729BA"/>
                </a:solidFill>
              </a:rPr>
              <a:t>Victoria </a:t>
            </a:r>
            <a:r>
              <a:rPr lang="en-US" dirty="0" err="1">
                <a:solidFill>
                  <a:srgbClr val="E729BA"/>
                </a:solidFill>
              </a:rPr>
              <a:t>Roser</a:t>
            </a:r>
            <a:endParaRPr lang="en-US" dirty="0">
              <a:solidFill>
                <a:srgbClr val="E72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4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E208-61BA-41DF-85D3-94DBE170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Problem: Personal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2EAE-7CFC-40F8-A705-856BAE6A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26" y="2663304"/>
            <a:ext cx="4811441" cy="3714749"/>
          </a:xfrm>
        </p:spPr>
        <p:txBody>
          <a:bodyPr/>
          <a:lstStyle/>
          <a:p>
            <a:r>
              <a:rPr lang="en-US" dirty="0">
                <a:effectLst/>
              </a:rPr>
              <a:t>Many people want to stay fit but just don’t know the exercises to do so</a:t>
            </a:r>
          </a:p>
          <a:p>
            <a:r>
              <a:rPr lang="en-US" dirty="0">
                <a:effectLst/>
              </a:rPr>
              <a:t>There are many exercises that are easy to do at home that require minimal to no equipment</a:t>
            </a:r>
          </a:p>
          <a:p>
            <a:endParaRPr lang="en-US" dirty="0">
              <a:effectLst/>
            </a:endParaRPr>
          </a:p>
          <a:p>
            <a:pPr marL="450000" lvl="1" indent="0">
              <a:buNone/>
            </a:pP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5497D-0ABE-48A6-80F7-8D85608A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9775" y="2076450"/>
            <a:ext cx="4126245" cy="35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2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8722-9998-4A3C-8018-DE12364D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Solution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B982C-5435-41D1-97B2-68C7A3B7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8567" y="1197172"/>
            <a:ext cx="4486086" cy="44636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B6A7-7B2B-49A0-8A3C-299BA2AA5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Creating a program that allows the user to input workout specifications that would give an output of a randomized list of exercises to meet the user’s specifications.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0D9-A307-4059-B4B0-A0A8C10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Program Created: Workout Generator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3757-83E2-4456-B679-B84D78C9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576" y="3478334"/>
            <a:ext cx="4763673" cy="3016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Prompts user with questions relating to the workout they would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Returns a list of exercises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7ECF43-FE7D-4DD8-B143-57186CBCF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464608"/>
              </p:ext>
            </p:extLst>
          </p:nvPr>
        </p:nvGraphicFramePr>
        <p:xfrm>
          <a:off x="4974610" y="726466"/>
          <a:ext cx="6646814" cy="550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1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5520-9310-4629-953E-00D82984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99B41-1270-4F13-A352-B9B14814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9" y="1819133"/>
            <a:ext cx="11909442" cy="41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423-4B09-4FED-B24D-0604A24F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9937" y="-52316"/>
            <a:ext cx="10353762" cy="1257300"/>
          </a:xfrm>
        </p:spPr>
        <p:txBody>
          <a:bodyPr/>
          <a:lstStyle/>
          <a:p>
            <a:r>
              <a:rPr lang="en-US" dirty="0"/>
              <a:t>Functions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4FBA7-F0C7-4EE5-99A0-ADC8AE59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" y="896614"/>
            <a:ext cx="8799620" cy="3573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B891D-FBFB-46E5-A4AC-C9A824FC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66" y="4674360"/>
            <a:ext cx="9568556" cy="19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55E-DE60-44BE-B891-5FBE66F5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95952"/>
            <a:ext cx="10353762" cy="1257300"/>
          </a:xfrm>
        </p:spPr>
        <p:txBody>
          <a:bodyPr/>
          <a:lstStyle/>
          <a:p>
            <a:r>
              <a:rPr lang="en-US" dirty="0"/>
              <a:t>Nested if-statements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CC21F-48B4-4842-B944-163E956D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52" y="1614896"/>
            <a:ext cx="7295047" cy="48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9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3"/>
      </a:lt2>
      <a:accent1>
        <a:srgbClr val="E729BA"/>
      </a:accent1>
      <a:accent2>
        <a:srgbClr val="B217D5"/>
      </a:accent2>
      <a:accent3>
        <a:srgbClr val="7529E7"/>
      </a:accent3>
      <a:accent4>
        <a:srgbClr val="393CDB"/>
      </a:accent4>
      <a:accent5>
        <a:srgbClr val="297BE7"/>
      </a:accent5>
      <a:accent6>
        <a:srgbClr val="16B3CE"/>
      </a:accent6>
      <a:hlink>
        <a:srgbClr val="4E6EC4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125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Dubai</vt:lpstr>
      <vt:lpstr>Georgia Pro</vt:lpstr>
      <vt:lpstr>Wingdings 2</vt:lpstr>
      <vt:lpstr>SlateVTI</vt:lpstr>
      <vt:lpstr>Workout Generator </vt:lpstr>
      <vt:lpstr>The Social Problem: Personal Fitness</vt:lpstr>
      <vt:lpstr>The Solution </vt:lpstr>
      <vt:lpstr>Program Created: Workout Generator </vt:lpstr>
      <vt:lpstr>The Exercises </vt:lpstr>
      <vt:lpstr>Functions Used</vt:lpstr>
      <vt:lpstr>Nested if-statements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Generator</dc:title>
  <dc:creator>Owner</dc:creator>
  <cp:lastModifiedBy>Owner</cp:lastModifiedBy>
  <cp:revision>6</cp:revision>
  <dcterms:created xsi:type="dcterms:W3CDTF">2020-05-13T01:34:32Z</dcterms:created>
  <dcterms:modified xsi:type="dcterms:W3CDTF">2020-05-13T16:49:04Z</dcterms:modified>
</cp:coreProperties>
</file>