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7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8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6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5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2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E81-DF6D-49C5-A5DE-19C65DCA7BAB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04D1-ED38-4463-9E5B-2036F28E8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Кто могла бы</a:t>
            </a:r>
            <a:r>
              <a:rPr lang="en-US" dirty="0" smtClean="0"/>
              <a:t> </a:t>
            </a:r>
            <a:r>
              <a:rPr lang="kk-KZ" dirty="0" smtClean="0"/>
              <a:t>стать моей девушкой?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24" y="4616001"/>
            <a:ext cx="2279047" cy="21102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1) никто кроме 2</a:t>
            </a:r>
            <a:r>
              <a:rPr lang="en-US" dirty="0" smtClean="0"/>
              <a:t>d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1" y="1972077"/>
            <a:ext cx="2168948" cy="216894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606" y="76184"/>
            <a:ext cx="2282392" cy="228239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43" y="2243581"/>
            <a:ext cx="2329206" cy="232920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504" y="2536461"/>
            <a:ext cx="1975208" cy="22510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59" y="83736"/>
            <a:ext cx="2143125" cy="214312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8" y="4297534"/>
            <a:ext cx="2099970" cy="209997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36" y="2508250"/>
            <a:ext cx="1895181" cy="190406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49" y="4693918"/>
            <a:ext cx="1936297" cy="192272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59" y="4862800"/>
            <a:ext cx="1790785" cy="179809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87" y="4959859"/>
            <a:ext cx="1756430" cy="17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3" y="1293932"/>
            <a:ext cx="2571778" cy="2468193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64823" y="81476"/>
            <a:ext cx="10515600" cy="1325563"/>
          </a:xfrm>
        </p:spPr>
        <p:txBody>
          <a:bodyPr/>
          <a:lstStyle/>
          <a:p>
            <a:r>
              <a:rPr lang="en-US" dirty="0" smtClean="0"/>
              <a:t>2)Arnaz</a:t>
            </a:r>
            <a:endParaRPr lang="ru-RU" dirty="0"/>
          </a:p>
        </p:txBody>
      </p:sp>
      <p:pic>
        <p:nvPicPr>
          <p:cNvPr id="1032" name="Picture 8" descr="💞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94" y="4183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78" y="4183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💖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98" y="418306"/>
            <a:ext cx="609600" cy="58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14" y="213452"/>
            <a:ext cx="3025914" cy="29544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789" y="81476"/>
            <a:ext cx="2708364" cy="32838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63" y="3319594"/>
            <a:ext cx="2811992" cy="34407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83" y="3516984"/>
            <a:ext cx="3317108" cy="324339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8" y="3891979"/>
            <a:ext cx="2941948" cy="28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Кто могла бы стать моей девушкой?</vt:lpstr>
      <vt:lpstr>1) никто кроме 2d</vt:lpstr>
      <vt:lpstr>2)Arnaz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Кто могла бы</dc:title>
  <dc:creator>Кунсая Мукыжанова</dc:creator>
  <cp:lastModifiedBy>Кунсая Мукыжанова</cp:lastModifiedBy>
  <cp:revision>7</cp:revision>
  <dcterms:created xsi:type="dcterms:W3CDTF">2021-07-28T14:30:21Z</dcterms:created>
  <dcterms:modified xsi:type="dcterms:W3CDTF">2021-07-28T16:04:49Z</dcterms:modified>
</cp:coreProperties>
</file>