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1" r:id="rId6"/>
    <p:sldId id="264" r:id="rId7"/>
    <p:sldId id="262" r:id="rId8"/>
    <p:sldId id="263" r:id="rId9"/>
    <p:sldId id="268" r:id="rId10"/>
    <p:sldId id="265" r:id="rId11"/>
    <p:sldId id="267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E4A23-D218-4938-BC01-5F727D6D52F9}" v="2" dt="2024-01-27T10:32:13.596"/>
    <p1510:client id="{D0B4B845-05D9-4A62-9B47-390249C4B798}" v="6" dt="2024-01-27T10:33:4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DC5F8-D48B-43E1-984D-8C3F74547860}" type="doc">
      <dgm:prSet loTypeId="urn:microsoft.com/office/officeart/2005/8/layout/chevron1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B139D910-E987-4F2E-BF6A-20937E917E83}">
      <dgm:prSet phldrT="[Text]" phldr="0"/>
      <dgm:spPr/>
      <dgm:t>
        <a:bodyPr/>
        <a:lstStyle/>
        <a:p>
          <a:pPr rtl="0"/>
          <a:r>
            <a:rPr lang="en-US">
              <a:latin typeface="Sabon Next LT"/>
            </a:rPr>
            <a:t>Gaseste un proiect</a:t>
          </a:r>
          <a:endParaRPr lang="en-US"/>
        </a:p>
      </dgm:t>
    </dgm:pt>
    <dgm:pt modelId="{A976E500-4CF7-40A8-8B60-7CFC9DF5F1E5}" type="parTrans" cxnId="{E0C25E98-E6E7-4A5A-A093-747798C592C4}">
      <dgm:prSet/>
      <dgm:spPr/>
      <dgm:t>
        <a:bodyPr/>
        <a:lstStyle/>
        <a:p>
          <a:endParaRPr lang="en-US"/>
        </a:p>
      </dgm:t>
    </dgm:pt>
    <dgm:pt modelId="{87EAD0C9-F460-49A2-8C53-8BF3B0591402}" type="sibTrans" cxnId="{E0C25E98-E6E7-4A5A-A093-747798C592C4}">
      <dgm:prSet/>
      <dgm:spPr/>
      <dgm:t>
        <a:bodyPr/>
        <a:lstStyle/>
        <a:p>
          <a:endParaRPr lang="en-US"/>
        </a:p>
      </dgm:t>
    </dgm:pt>
    <dgm:pt modelId="{AFC3E12D-C938-40C2-AF65-435F2107EA8D}">
      <dgm:prSet phldrT="[Text]" phldr="0"/>
      <dgm:spPr/>
      <dgm:t>
        <a:bodyPr/>
        <a:lstStyle/>
        <a:p>
          <a:pPr rtl="0"/>
          <a:r>
            <a:rPr lang="en-US">
              <a:latin typeface="Sabon Next LT"/>
            </a:rPr>
            <a:t>Intra in contact cu </a:t>
          </a:r>
          <a:r>
            <a:rPr lang="en-US" err="1">
              <a:latin typeface="Sabon Next LT"/>
            </a:rPr>
            <a:t>organizatia</a:t>
          </a:r>
          <a:endParaRPr lang="en-US" err="1"/>
        </a:p>
      </dgm:t>
    </dgm:pt>
    <dgm:pt modelId="{901BF993-DAD2-4DE9-B403-2E3FD7A39E25}" type="parTrans" cxnId="{32AE74E0-8350-4D46-8770-1F748BDBF169}">
      <dgm:prSet/>
      <dgm:spPr/>
      <dgm:t>
        <a:bodyPr/>
        <a:lstStyle/>
        <a:p>
          <a:endParaRPr lang="en-US"/>
        </a:p>
      </dgm:t>
    </dgm:pt>
    <dgm:pt modelId="{114025F3-C930-4C47-8465-DA2BB81C3A9D}" type="sibTrans" cxnId="{32AE74E0-8350-4D46-8770-1F748BDBF169}">
      <dgm:prSet/>
      <dgm:spPr/>
      <dgm:t>
        <a:bodyPr/>
        <a:lstStyle/>
        <a:p>
          <a:endParaRPr lang="en-US"/>
        </a:p>
      </dgm:t>
    </dgm:pt>
    <dgm:pt modelId="{4CD95D72-E3ED-449B-BAC2-A76BB73972F2}">
      <dgm:prSet phldrT="[Text]" phldr="0"/>
      <dgm:spPr/>
      <dgm:t>
        <a:bodyPr/>
        <a:lstStyle/>
        <a:p>
          <a:pPr rtl="0"/>
          <a:r>
            <a:rPr lang="en-US">
              <a:latin typeface="Sabon Next LT"/>
            </a:rPr>
            <a:t>Achita transportul</a:t>
          </a:r>
          <a:endParaRPr lang="en-US"/>
        </a:p>
      </dgm:t>
    </dgm:pt>
    <dgm:pt modelId="{38461F1E-5198-4E5C-950A-BD25DDA38FD9}" type="parTrans" cxnId="{93268DD3-96AA-4600-AF34-1F5C9698210D}">
      <dgm:prSet/>
      <dgm:spPr/>
      <dgm:t>
        <a:bodyPr/>
        <a:lstStyle/>
        <a:p>
          <a:endParaRPr lang="en-US"/>
        </a:p>
      </dgm:t>
    </dgm:pt>
    <dgm:pt modelId="{50166E12-B736-4A8B-9CDE-2EB9AA188C41}" type="sibTrans" cxnId="{93268DD3-96AA-4600-AF34-1F5C9698210D}">
      <dgm:prSet/>
      <dgm:spPr/>
      <dgm:t>
        <a:bodyPr/>
        <a:lstStyle/>
        <a:p>
          <a:endParaRPr lang="en-US"/>
        </a:p>
      </dgm:t>
    </dgm:pt>
    <dgm:pt modelId="{A2628F61-0DC1-4E42-89A4-5491577FD34C}">
      <dgm:prSet phldrT="[Text]" phldr="0"/>
      <dgm:spPr/>
      <dgm:t>
        <a:bodyPr/>
        <a:lstStyle/>
        <a:p>
          <a:pPr rtl="0"/>
          <a:r>
            <a:rPr lang="en-US">
              <a:latin typeface="Sabon Next LT"/>
            </a:rPr>
            <a:t>Have fun</a:t>
          </a:r>
          <a:endParaRPr lang="en-US"/>
        </a:p>
      </dgm:t>
    </dgm:pt>
    <dgm:pt modelId="{1C485469-0880-4EEF-966A-AAAB8C506887}" type="parTrans" cxnId="{BD834E6D-53AC-44B4-813D-FA0958B84961}">
      <dgm:prSet/>
      <dgm:spPr/>
      <dgm:t>
        <a:bodyPr/>
        <a:lstStyle/>
        <a:p>
          <a:endParaRPr lang="en-US"/>
        </a:p>
      </dgm:t>
    </dgm:pt>
    <dgm:pt modelId="{79DE2B49-4B4C-40ED-961F-50B1EA376544}" type="sibTrans" cxnId="{BD834E6D-53AC-44B4-813D-FA0958B84961}">
      <dgm:prSet/>
      <dgm:spPr/>
      <dgm:t>
        <a:bodyPr/>
        <a:lstStyle/>
        <a:p>
          <a:endParaRPr lang="en-US"/>
        </a:p>
      </dgm:t>
    </dgm:pt>
    <dgm:pt modelId="{DE5858BC-FCFB-4AB8-956D-D3D0FFC15AED}">
      <dgm:prSet phldr="0"/>
      <dgm:spPr/>
      <dgm:t>
        <a:bodyPr/>
        <a:lstStyle/>
        <a:p>
          <a:pPr rtl="0"/>
          <a:r>
            <a:rPr lang="en-US" err="1">
              <a:latin typeface="Sabon Next LT"/>
            </a:rPr>
            <a:t>Transportul</a:t>
          </a:r>
          <a:r>
            <a:rPr lang="en-US">
              <a:latin typeface="Sabon Next LT"/>
            </a:rPr>
            <a:t> este decontat</a:t>
          </a:r>
        </a:p>
      </dgm:t>
    </dgm:pt>
    <dgm:pt modelId="{6205A020-7A54-4399-AF2E-73500374DE95}" type="parTrans" cxnId="{3F7D330F-5384-45C2-9C1C-A17AF0F44B44}">
      <dgm:prSet/>
      <dgm:spPr/>
    </dgm:pt>
    <dgm:pt modelId="{17330B91-1F17-4CC3-BB60-693CB62B6775}" type="sibTrans" cxnId="{3F7D330F-5384-45C2-9C1C-A17AF0F44B44}">
      <dgm:prSet/>
      <dgm:spPr/>
    </dgm:pt>
    <dgm:pt modelId="{197D0445-970D-4389-8B43-D0C9FD72598F}" type="pres">
      <dgm:prSet presAssocID="{EFADC5F8-D48B-43E1-984D-8C3F74547860}" presName="Name0" presStyleCnt="0">
        <dgm:presLayoutVars>
          <dgm:dir/>
          <dgm:animLvl val="lvl"/>
          <dgm:resizeHandles val="exact"/>
        </dgm:presLayoutVars>
      </dgm:prSet>
      <dgm:spPr/>
    </dgm:pt>
    <dgm:pt modelId="{F98324FD-8D5C-411E-B32A-C30A8DA1EAF2}" type="pres">
      <dgm:prSet presAssocID="{B139D910-E987-4F2E-BF6A-20937E917E8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17A55F-8BA6-4204-8821-F1482273CF7D}" type="pres">
      <dgm:prSet presAssocID="{87EAD0C9-F460-49A2-8C53-8BF3B0591402}" presName="parTxOnlySpace" presStyleCnt="0"/>
      <dgm:spPr/>
    </dgm:pt>
    <dgm:pt modelId="{71CEA7C2-F50B-40B3-8B3E-FD5F85EB3E49}" type="pres">
      <dgm:prSet presAssocID="{AFC3E12D-C938-40C2-AF65-435F2107EA8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67ADDF3-B778-4A2F-9393-D0EA5D8C17F4}" type="pres">
      <dgm:prSet presAssocID="{114025F3-C930-4C47-8465-DA2BB81C3A9D}" presName="parTxOnlySpace" presStyleCnt="0"/>
      <dgm:spPr/>
    </dgm:pt>
    <dgm:pt modelId="{1F86B569-B26A-427D-B137-49E604089830}" type="pres">
      <dgm:prSet presAssocID="{4CD95D72-E3ED-449B-BAC2-A76BB73972F2}" presName="parTxOnly" presStyleLbl="node1" presStyleIdx="2" presStyleCnt="5">
        <dgm:presLayoutVars>
          <dgm:chMax val="0"/>
          <dgm:chPref val="0"/>
          <dgm:bulletEnabled val="1"/>
        </dgm:presLayoutVars>
      </dgm:prSet>
      <dgm:spPr>
        <a:solidFill>
          <a:schemeClr val="accent5"/>
        </a:solidFill>
      </dgm:spPr>
    </dgm:pt>
    <dgm:pt modelId="{53BF6F99-F7EB-44F2-A5CD-62F236250842}" type="pres">
      <dgm:prSet presAssocID="{50166E12-B736-4A8B-9CDE-2EB9AA188C41}" presName="parTxOnlySpace" presStyleCnt="0"/>
      <dgm:spPr/>
    </dgm:pt>
    <dgm:pt modelId="{8D74F5E2-B88A-4589-B650-B7C23D5D7816}" type="pres">
      <dgm:prSet presAssocID="{A2628F61-0DC1-4E42-89A4-5491577FD34C}" presName="parTxOnly" presStyleLbl="node1" presStyleIdx="3" presStyleCnt="5">
        <dgm:presLayoutVars>
          <dgm:chMax val="0"/>
          <dgm:chPref val="0"/>
          <dgm:bulletEnabled val="1"/>
        </dgm:presLayoutVars>
      </dgm:prSet>
      <dgm:spPr>
        <a:solidFill>
          <a:schemeClr val="accent3">
            <a:lumMod val="75000"/>
          </a:schemeClr>
        </a:solidFill>
      </dgm:spPr>
    </dgm:pt>
    <dgm:pt modelId="{ABEFDBEE-29D8-4ABA-A9C6-C8024DE63CBF}" type="pres">
      <dgm:prSet presAssocID="{79DE2B49-4B4C-40ED-961F-50B1EA376544}" presName="parTxOnlySpace" presStyleCnt="0"/>
      <dgm:spPr/>
    </dgm:pt>
    <dgm:pt modelId="{C57C8BCA-6485-4F79-99A8-F6E9CEC8BF29}" type="pres">
      <dgm:prSet presAssocID="{DE5858BC-FCFB-4AB8-956D-D3D0FFC15AE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82A9F06-AB88-4BD6-BF3F-BB3AF3428297}" type="presOf" srcId="{AFC3E12D-C938-40C2-AF65-435F2107EA8D}" destId="{71CEA7C2-F50B-40B3-8B3E-FD5F85EB3E49}" srcOrd="0" destOrd="0" presId="urn:microsoft.com/office/officeart/2005/8/layout/chevron1"/>
    <dgm:cxn modelId="{3F7D330F-5384-45C2-9C1C-A17AF0F44B44}" srcId="{EFADC5F8-D48B-43E1-984D-8C3F74547860}" destId="{DE5858BC-FCFB-4AB8-956D-D3D0FFC15AED}" srcOrd="4" destOrd="0" parTransId="{6205A020-7A54-4399-AF2E-73500374DE95}" sibTransId="{17330B91-1F17-4CC3-BB60-693CB62B6775}"/>
    <dgm:cxn modelId="{5ACE1C5F-ED9C-42F5-B44C-B0C0D2ECCE34}" type="presOf" srcId="{B139D910-E987-4F2E-BF6A-20937E917E83}" destId="{F98324FD-8D5C-411E-B32A-C30A8DA1EAF2}" srcOrd="0" destOrd="0" presId="urn:microsoft.com/office/officeart/2005/8/layout/chevron1"/>
    <dgm:cxn modelId="{BD834E6D-53AC-44B4-813D-FA0958B84961}" srcId="{EFADC5F8-D48B-43E1-984D-8C3F74547860}" destId="{A2628F61-0DC1-4E42-89A4-5491577FD34C}" srcOrd="3" destOrd="0" parTransId="{1C485469-0880-4EEF-966A-AAAB8C506887}" sibTransId="{79DE2B49-4B4C-40ED-961F-50B1EA376544}"/>
    <dgm:cxn modelId="{24F25277-7C56-4304-9189-6705F252F711}" type="presOf" srcId="{DE5858BC-FCFB-4AB8-956D-D3D0FFC15AED}" destId="{C57C8BCA-6485-4F79-99A8-F6E9CEC8BF29}" srcOrd="0" destOrd="0" presId="urn:microsoft.com/office/officeart/2005/8/layout/chevron1"/>
    <dgm:cxn modelId="{7FE2207D-C2E0-4BEC-AA99-997435C18A27}" type="presOf" srcId="{EFADC5F8-D48B-43E1-984D-8C3F74547860}" destId="{197D0445-970D-4389-8B43-D0C9FD72598F}" srcOrd="0" destOrd="0" presId="urn:microsoft.com/office/officeart/2005/8/layout/chevron1"/>
    <dgm:cxn modelId="{E0C25E98-E6E7-4A5A-A093-747798C592C4}" srcId="{EFADC5F8-D48B-43E1-984D-8C3F74547860}" destId="{B139D910-E987-4F2E-BF6A-20937E917E83}" srcOrd="0" destOrd="0" parTransId="{A976E500-4CF7-40A8-8B60-7CFC9DF5F1E5}" sibTransId="{87EAD0C9-F460-49A2-8C53-8BF3B0591402}"/>
    <dgm:cxn modelId="{BF2A00AE-6F2D-47F4-9AB1-D3295A619C31}" type="presOf" srcId="{4CD95D72-E3ED-449B-BAC2-A76BB73972F2}" destId="{1F86B569-B26A-427D-B137-49E604089830}" srcOrd="0" destOrd="0" presId="urn:microsoft.com/office/officeart/2005/8/layout/chevron1"/>
    <dgm:cxn modelId="{2D0506D2-43E8-4A30-B010-4CBBAA87189E}" type="presOf" srcId="{A2628F61-0DC1-4E42-89A4-5491577FD34C}" destId="{8D74F5E2-B88A-4589-B650-B7C23D5D7816}" srcOrd="0" destOrd="0" presId="urn:microsoft.com/office/officeart/2005/8/layout/chevron1"/>
    <dgm:cxn modelId="{93268DD3-96AA-4600-AF34-1F5C9698210D}" srcId="{EFADC5F8-D48B-43E1-984D-8C3F74547860}" destId="{4CD95D72-E3ED-449B-BAC2-A76BB73972F2}" srcOrd="2" destOrd="0" parTransId="{38461F1E-5198-4E5C-950A-BD25DDA38FD9}" sibTransId="{50166E12-B736-4A8B-9CDE-2EB9AA188C41}"/>
    <dgm:cxn modelId="{32AE74E0-8350-4D46-8770-1F748BDBF169}" srcId="{EFADC5F8-D48B-43E1-984D-8C3F74547860}" destId="{AFC3E12D-C938-40C2-AF65-435F2107EA8D}" srcOrd="1" destOrd="0" parTransId="{901BF993-DAD2-4DE9-B403-2E3FD7A39E25}" sibTransId="{114025F3-C930-4C47-8465-DA2BB81C3A9D}"/>
    <dgm:cxn modelId="{A8A510C7-18C4-4626-BF93-A599240F8AC9}" type="presParOf" srcId="{197D0445-970D-4389-8B43-D0C9FD72598F}" destId="{F98324FD-8D5C-411E-B32A-C30A8DA1EAF2}" srcOrd="0" destOrd="0" presId="urn:microsoft.com/office/officeart/2005/8/layout/chevron1"/>
    <dgm:cxn modelId="{14FF27F7-26BA-4715-95B8-1E8D2D6F54D4}" type="presParOf" srcId="{197D0445-970D-4389-8B43-D0C9FD72598F}" destId="{4717A55F-8BA6-4204-8821-F1482273CF7D}" srcOrd="1" destOrd="0" presId="urn:microsoft.com/office/officeart/2005/8/layout/chevron1"/>
    <dgm:cxn modelId="{63529DF3-C21B-4125-93D8-9F9496F9AD5D}" type="presParOf" srcId="{197D0445-970D-4389-8B43-D0C9FD72598F}" destId="{71CEA7C2-F50B-40B3-8B3E-FD5F85EB3E49}" srcOrd="2" destOrd="0" presId="urn:microsoft.com/office/officeart/2005/8/layout/chevron1"/>
    <dgm:cxn modelId="{A2609D81-F37E-41FC-987E-713ECC5AF68F}" type="presParOf" srcId="{197D0445-970D-4389-8B43-D0C9FD72598F}" destId="{267ADDF3-B778-4A2F-9393-D0EA5D8C17F4}" srcOrd="3" destOrd="0" presId="urn:microsoft.com/office/officeart/2005/8/layout/chevron1"/>
    <dgm:cxn modelId="{1739C9B9-7A4E-4618-897D-CD6B4FC4FF8E}" type="presParOf" srcId="{197D0445-970D-4389-8B43-D0C9FD72598F}" destId="{1F86B569-B26A-427D-B137-49E604089830}" srcOrd="4" destOrd="0" presId="urn:microsoft.com/office/officeart/2005/8/layout/chevron1"/>
    <dgm:cxn modelId="{A02A4ED8-0DA2-437A-8587-68992C6D0C03}" type="presParOf" srcId="{197D0445-970D-4389-8B43-D0C9FD72598F}" destId="{53BF6F99-F7EB-44F2-A5CD-62F236250842}" srcOrd="5" destOrd="0" presId="urn:microsoft.com/office/officeart/2005/8/layout/chevron1"/>
    <dgm:cxn modelId="{FC1DFB36-0B1F-4E83-AF7E-74D65B73819B}" type="presParOf" srcId="{197D0445-970D-4389-8B43-D0C9FD72598F}" destId="{8D74F5E2-B88A-4589-B650-B7C23D5D7816}" srcOrd="6" destOrd="0" presId="urn:microsoft.com/office/officeart/2005/8/layout/chevron1"/>
    <dgm:cxn modelId="{07CCC60A-0C6C-4041-8F3B-B4076B402255}" type="presParOf" srcId="{197D0445-970D-4389-8B43-D0C9FD72598F}" destId="{ABEFDBEE-29D8-4ABA-A9C6-C8024DE63CBF}" srcOrd="7" destOrd="0" presId="urn:microsoft.com/office/officeart/2005/8/layout/chevron1"/>
    <dgm:cxn modelId="{E69DB5CC-928E-4927-9806-EC44263E4209}" type="presParOf" srcId="{197D0445-970D-4389-8B43-D0C9FD72598F}" destId="{C57C8BCA-6485-4F79-99A8-F6E9CEC8BF2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24FD-8D5C-411E-B32A-C30A8DA1EAF2}">
      <dsp:nvSpPr>
        <dsp:cNvPr id="0" name=""/>
        <dsp:cNvSpPr/>
      </dsp:nvSpPr>
      <dsp:spPr>
        <a:xfrm>
          <a:off x="2752" y="1607928"/>
          <a:ext cx="2449765" cy="979906"/>
        </a:xfrm>
        <a:prstGeom prst="chevron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abon Next LT"/>
            </a:rPr>
            <a:t>Gaseste un proiect</a:t>
          </a:r>
          <a:endParaRPr lang="en-US" sz="1800" kern="1200"/>
        </a:p>
      </dsp:txBody>
      <dsp:txXfrm>
        <a:off x="492705" y="1607928"/>
        <a:ext cx="1469859" cy="979906"/>
      </dsp:txXfrm>
    </dsp:sp>
    <dsp:sp modelId="{71CEA7C2-F50B-40B3-8B3E-FD5F85EB3E49}">
      <dsp:nvSpPr>
        <dsp:cNvPr id="0" name=""/>
        <dsp:cNvSpPr/>
      </dsp:nvSpPr>
      <dsp:spPr>
        <a:xfrm>
          <a:off x="2207541" y="1607928"/>
          <a:ext cx="2449765" cy="979906"/>
        </a:xfrm>
        <a:prstGeom prst="chevron">
          <a:avLst/>
        </a:prstGeom>
        <a:solidFill>
          <a:schemeClr val="accent5">
            <a:shade val="50000"/>
            <a:hueOff val="28107"/>
            <a:satOff val="1590"/>
            <a:lumOff val="14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abon Next LT"/>
            </a:rPr>
            <a:t>Intra in contact cu </a:t>
          </a:r>
          <a:r>
            <a:rPr lang="en-US" sz="1800" kern="1200" err="1">
              <a:latin typeface="Sabon Next LT"/>
            </a:rPr>
            <a:t>organizatia</a:t>
          </a:r>
          <a:endParaRPr lang="en-US" sz="1800" kern="1200" err="1"/>
        </a:p>
      </dsp:txBody>
      <dsp:txXfrm>
        <a:off x="2697494" y="1607928"/>
        <a:ext cx="1469859" cy="979906"/>
      </dsp:txXfrm>
    </dsp:sp>
    <dsp:sp modelId="{1F86B569-B26A-427D-B137-49E604089830}">
      <dsp:nvSpPr>
        <dsp:cNvPr id="0" name=""/>
        <dsp:cNvSpPr/>
      </dsp:nvSpPr>
      <dsp:spPr>
        <a:xfrm>
          <a:off x="4412329" y="1607928"/>
          <a:ext cx="2449765" cy="97990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abon Next LT"/>
            </a:rPr>
            <a:t>Achita transportul</a:t>
          </a:r>
          <a:endParaRPr lang="en-US" sz="1800" kern="1200"/>
        </a:p>
      </dsp:txBody>
      <dsp:txXfrm>
        <a:off x="4902282" y="1607928"/>
        <a:ext cx="1469859" cy="979906"/>
      </dsp:txXfrm>
    </dsp:sp>
    <dsp:sp modelId="{8D74F5E2-B88A-4589-B650-B7C23D5D7816}">
      <dsp:nvSpPr>
        <dsp:cNvPr id="0" name=""/>
        <dsp:cNvSpPr/>
      </dsp:nvSpPr>
      <dsp:spPr>
        <a:xfrm>
          <a:off x="6617118" y="1607928"/>
          <a:ext cx="2449765" cy="979906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abon Next LT"/>
            </a:rPr>
            <a:t>Have fun</a:t>
          </a:r>
          <a:endParaRPr lang="en-US" sz="1800" kern="1200"/>
        </a:p>
      </dsp:txBody>
      <dsp:txXfrm>
        <a:off x="7107071" y="1607928"/>
        <a:ext cx="1469859" cy="979906"/>
      </dsp:txXfrm>
    </dsp:sp>
    <dsp:sp modelId="{C57C8BCA-6485-4F79-99A8-F6E9CEC8BF29}">
      <dsp:nvSpPr>
        <dsp:cNvPr id="0" name=""/>
        <dsp:cNvSpPr/>
      </dsp:nvSpPr>
      <dsp:spPr>
        <a:xfrm>
          <a:off x="8821907" y="1607928"/>
          <a:ext cx="2449765" cy="979906"/>
        </a:xfrm>
        <a:prstGeom prst="chevron">
          <a:avLst/>
        </a:prstGeom>
        <a:solidFill>
          <a:schemeClr val="accent5">
            <a:shade val="50000"/>
            <a:hueOff val="28107"/>
            <a:satOff val="1590"/>
            <a:lumOff val="14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Sabon Next LT"/>
            </a:rPr>
            <a:t>Transportul</a:t>
          </a:r>
          <a:r>
            <a:rPr lang="en-US" sz="1800" kern="1200">
              <a:latin typeface="Sabon Next LT"/>
            </a:rPr>
            <a:t> este decontat</a:t>
          </a:r>
        </a:p>
      </dsp:txBody>
      <dsp:txXfrm>
        <a:off x="9311860" y="1607928"/>
        <a:ext cx="1469859" cy="979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B50A6-093B-4BEC-814D-28A439BF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6B3FC4-8E9F-47E9-9E04-AFD4802BF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534277-E69B-4B16-8548-820EE896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cs typeface="Sabon Next LT"/>
              </a:rPr>
              <a:t>Learning about volunteering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6857999" cy="2090490"/>
          </a:xfrm>
        </p:spPr>
        <p:txBody>
          <a:bodyPr anchor="t">
            <a:normAutofit/>
          </a:bodyPr>
          <a:lstStyle/>
          <a:p>
            <a:pPr algn="l"/>
            <a:r>
              <a:rPr lang="en-US" sz="2200" err="1"/>
              <a:t>Fii</a:t>
            </a:r>
            <a:r>
              <a:rPr lang="en-US" sz="2200"/>
              <a:t> ERASMUS!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9C74C5-9189-C908-A6DF-F29FAE5E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tanding in front of 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992B93E4-0E75-FF38-47AB-D808AD73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 r="1" b="11566"/>
          <a:stretch/>
        </p:blipFill>
        <p:spPr>
          <a:xfrm>
            <a:off x="4166504" y="10"/>
            <a:ext cx="8025495" cy="3067040"/>
          </a:xfrm>
          <a:prstGeom prst="rect">
            <a:avLst/>
          </a:prstGeom>
        </p:spPr>
      </p:pic>
      <p:pic>
        <p:nvPicPr>
          <p:cNvPr id="8" name="Picture 7" descr="A group of people sitting in a coffee shop&#10;&#10;Description automatically generated">
            <a:extLst>
              <a:ext uri="{FF2B5EF4-FFF2-40B4-BE49-F238E27FC236}">
                <a16:creationId xmlns:a16="http://schemas.microsoft.com/office/drawing/2014/main" id="{5781316A-DD00-F048-3A62-7CFBD8CD8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81" r="-2" b="25383"/>
          <a:stretch/>
        </p:blipFill>
        <p:spPr>
          <a:xfrm>
            <a:off x="20" y="3790950"/>
            <a:ext cx="8305780" cy="3067051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72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0DEB6CFE-6611-E217-E5B2-B98C5615B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0" r="10147" b="1"/>
          <a:stretch/>
        </p:blipFill>
        <p:spPr>
          <a:xfrm>
            <a:off x="1" y="0"/>
            <a:ext cx="5017099" cy="471864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7514A8C-72A5-1533-72C8-698099FF0C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20" r="-1" b="22194"/>
          <a:stretch/>
        </p:blipFill>
        <p:spPr>
          <a:xfrm>
            <a:off x="6283728" y="1708622"/>
            <a:ext cx="5908273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651ED346-BAA9-DE90-6E0B-1587E1B109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49" r="3" b="9253"/>
          <a:stretch/>
        </p:blipFill>
        <p:spPr>
          <a:xfrm>
            <a:off x="3287694" y="1853886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5EF6588-03AC-2BDF-1B9C-41530C32A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5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48F0175-0D9F-01A4-4FC3-FEE43CD6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8" y="1123527"/>
            <a:ext cx="2060647" cy="4604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DD9177E-C292-7813-866B-FE21874C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532747"/>
            <a:ext cx="3537345" cy="178635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99F1F54-1DD8-4A67-2CFF-FB95F601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572" y="1123528"/>
            <a:ext cx="2060647" cy="4604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1B994F-D3DF-EC8F-F612-695121F57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0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950773-5F79-8FE7-5A54-1F89D41F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  <a:cs typeface="Sabon Next LT"/>
              </a:rPr>
              <a:t>Multumim</a:t>
            </a:r>
            <a:endParaRPr lang="en-US" sz="5200" dirty="0" err="1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0F2212-4758-6A80-12B2-DFB62750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Cresterea</a:t>
            </a:r>
            <a:r>
              <a:rPr lang="en-US" sz="2200" dirty="0">
                <a:solidFill>
                  <a:srgbClr val="FFFFFF"/>
                </a:solidFill>
              </a:rPr>
              <a:t> </a:t>
            </a:r>
            <a:r>
              <a:rPr lang="en-US" sz="2200" dirty="0" err="1">
                <a:solidFill>
                  <a:srgbClr val="FFFFFF"/>
                </a:solidFill>
              </a:rPr>
              <a:t>este</a:t>
            </a:r>
            <a:r>
              <a:rPr lang="en-US" sz="2200" dirty="0">
                <a:solidFill>
                  <a:srgbClr val="FFFFFF"/>
                </a:solidFill>
              </a:rPr>
              <a:t> o </a:t>
            </a:r>
            <a:r>
              <a:rPr lang="en-US" sz="2200" dirty="0" err="1">
                <a:solidFill>
                  <a:srgbClr val="FFFFFF"/>
                </a:solidFill>
              </a:rPr>
              <a:t>necesitate</a:t>
            </a:r>
            <a:r>
              <a:rPr lang="en-US" sz="2200" dirty="0">
                <a:solidFill>
                  <a:srgbClr val="FFFFFF"/>
                </a:solidFill>
              </a:rPr>
              <a:t>, nu o </a:t>
            </a:r>
            <a:r>
              <a:rPr lang="en-US" sz="2200" dirty="0" err="1">
                <a:solidFill>
                  <a:srgbClr val="FFFFFF"/>
                </a:solidFill>
              </a:rPr>
              <a:t>optiune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474CE3-E9EA-1C1D-B8BC-0657D72E2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3D7DCB-844D-6394-E003-55393D8C05F6}"/>
              </a:ext>
            </a:extLst>
          </p:cNvPr>
          <p:cNvGrpSpPr/>
          <p:nvPr/>
        </p:nvGrpSpPr>
        <p:grpSpPr>
          <a:xfrm>
            <a:off x="2008094" y="331694"/>
            <a:ext cx="8181679" cy="6186309"/>
            <a:chOff x="2930819" y="354319"/>
            <a:chExt cx="8181679" cy="6186309"/>
          </a:xfrm>
        </p:grpSpPr>
        <p:pic>
          <p:nvPicPr>
            <p:cNvPr id="4" name="Graphic 3" descr="Back with solid fill">
              <a:extLst>
                <a:ext uri="{FF2B5EF4-FFF2-40B4-BE49-F238E27FC236}">
                  <a16:creationId xmlns:a16="http://schemas.microsoft.com/office/drawing/2014/main" id="{8970A578-7886-42D2-5865-440A3AA3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0819" y="3079375"/>
              <a:ext cx="735106" cy="7351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3AAD2A-266F-0FEE-EBDF-FAE3F2F24892}"/>
                </a:ext>
              </a:extLst>
            </p:cNvPr>
            <p:cNvSpPr txBox="1"/>
            <p:nvPr/>
          </p:nvSpPr>
          <p:spPr>
            <a:xfrm>
              <a:off x="3689189" y="3047946"/>
              <a:ext cx="3305627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err="1"/>
                <a:t>roseto.link</a:t>
              </a:r>
              <a:r>
                <a:rPr lang="en-US" sz="4400" dirty="0"/>
                <a:t>/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4234CC-977C-0909-2FA6-0D841C59146D}"/>
                </a:ext>
              </a:extLst>
            </p:cNvPr>
            <p:cNvSpPr txBox="1"/>
            <p:nvPr/>
          </p:nvSpPr>
          <p:spPr>
            <a:xfrm>
              <a:off x="6640284" y="354319"/>
              <a:ext cx="4472214" cy="61863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err="1">
                  <a:solidFill>
                    <a:schemeClr val="accent4"/>
                  </a:solidFill>
                </a:rPr>
                <a:t>whatsapp</a:t>
              </a:r>
              <a:endParaRPr lang="en-US" sz="4400">
                <a:solidFill>
                  <a:schemeClr val="accent4"/>
                </a:solidFill>
              </a:endParaRPr>
            </a:p>
            <a:p>
              <a:r>
                <a:rPr lang="en-US" sz="4400" dirty="0">
                  <a:solidFill>
                    <a:schemeClr val="accent4"/>
                  </a:solidFill>
                  <a:ea typeface="+mn-lt"/>
                  <a:cs typeface="+mn-lt"/>
                </a:rPr>
                <a:t>donate</a:t>
              </a:r>
            </a:p>
            <a:p>
              <a:r>
                <a:rPr lang="en-US" sz="4400" dirty="0">
                  <a:solidFill>
                    <a:schemeClr val="accent4"/>
                  </a:solidFill>
                </a:rPr>
                <a:t>projects</a:t>
              </a:r>
            </a:p>
            <a:p>
              <a:r>
                <a:rPr lang="en-US" sz="4400" dirty="0" err="1">
                  <a:solidFill>
                    <a:schemeClr val="accent4"/>
                  </a:solidFill>
                </a:rPr>
                <a:t>instagram</a:t>
              </a:r>
              <a:endParaRPr lang="en-US" sz="4400">
                <a:solidFill>
                  <a:schemeClr val="accent4"/>
                </a:solidFill>
              </a:endParaRPr>
            </a:p>
            <a:p>
              <a:r>
                <a:rPr lang="en-US" sz="4400" dirty="0">
                  <a:solidFill>
                    <a:schemeClr val="accent3"/>
                  </a:solidFill>
                  <a:ea typeface="+mn-lt"/>
                  <a:cs typeface="+mn-lt"/>
                </a:rPr>
                <a:t>diploma</a:t>
              </a:r>
              <a:endParaRPr lang="en-US" dirty="0">
                <a:solidFill>
                  <a:schemeClr val="accent3"/>
                </a:solidFill>
              </a:endParaRPr>
            </a:p>
            <a:p>
              <a:r>
                <a:rPr lang="en-US" sz="4400" err="1">
                  <a:solidFill>
                    <a:schemeClr val="accent4"/>
                  </a:solidFill>
                </a:rPr>
                <a:t>facebook</a:t>
              </a:r>
              <a:endParaRPr lang="en-US" sz="4400">
                <a:solidFill>
                  <a:schemeClr val="accent4"/>
                </a:solidFill>
              </a:endParaRPr>
            </a:p>
            <a:p>
              <a:r>
                <a:rPr lang="en-US" sz="4400" err="1">
                  <a:solidFill>
                    <a:schemeClr val="accent4"/>
                  </a:solidFill>
                </a:rPr>
                <a:t>opencollective</a:t>
              </a:r>
              <a:endParaRPr lang="en-US" sz="4400">
                <a:solidFill>
                  <a:schemeClr val="accent4"/>
                </a:solidFill>
              </a:endParaRPr>
            </a:p>
            <a:p>
              <a:r>
                <a:rPr lang="en-US" sz="4400" err="1">
                  <a:solidFill>
                    <a:schemeClr val="accent4"/>
                  </a:solidFill>
                </a:rPr>
                <a:t>ciorogarla</a:t>
              </a:r>
              <a:endParaRPr lang="en-US" sz="4400">
                <a:solidFill>
                  <a:schemeClr val="accent4"/>
                </a:solidFill>
              </a:endParaRPr>
            </a:p>
            <a:p>
              <a:r>
                <a:rPr lang="en-US" sz="4400" dirty="0">
                  <a:solidFill>
                    <a:schemeClr val="accent4"/>
                  </a:solidFill>
                </a:rPr>
                <a:t>carbon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760329D8-814C-CD72-BDC3-516D0C68C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1CFB91-3824-DA31-B17F-ACB9387B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8" y="559813"/>
            <a:ext cx="5056093" cy="55958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Sabon Next LT"/>
              </a:rPr>
              <a:t>Ce </a:t>
            </a:r>
            <a:r>
              <a:rPr lang="en-US" dirty="0" err="1">
                <a:solidFill>
                  <a:srgbClr val="FFFFFF"/>
                </a:solidFill>
                <a:cs typeface="Sabon Next LT"/>
              </a:rPr>
              <a:t>este</a:t>
            </a:r>
            <a:r>
              <a:rPr lang="en-US" dirty="0">
                <a:solidFill>
                  <a:srgbClr val="FFFFFF"/>
                </a:solidFill>
                <a:cs typeface="Sabon Next LT"/>
              </a:rPr>
              <a:t> ERASMUS+?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93BA-E67D-2A8E-96A5-69FF4DB4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Un program important al </a:t>
            </a:r>
            <a:r>
              <a:rPr lang="en-US" sz="2400" err="1">
                <a:ea typeface="+mn-lt"/>
                <a:cs typeface="+mn-lt"/>
              </a:rPr>
              <a:t>Uniu</a:t>
            </a:r>
            <a:r>
              <a:rPr lang="ro-RO" sz="2400">
                <a:ea typeface="+mn-lt"/>
                <a:cs typeface="+mn-lt"/>
              </a:rPr>
              <a:t>nii Euro</a:t>
            </a:r>
            <a:r>
              <a:rPr lang="en-US" sz="2400" err="1">
                <a:ea typeface="+mn-lt"/>
                <a:cs typeface="+mn-lt"/>
              </a:rPr>
              <a:t>pene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r>
              <a:rPr lang="en-US" sz="2400">
                <a:ea typeface="+mn-lt"/>
                <a:cs typeface="+mn-lt"/>
              </a:rPr>
              <a:t>Training </a:t>
            </a:r>
            <a:r>
              <a:rPr lang="en-US" sz="2400" err="1">
                <a:ea typeface="+mn-lt"/>
                <a:cs typeface="+mn-lt"/>
              </a:rPr>
              <a:t>sau</a:t>
            </a:r>
            <a:r>
              <a:rPr lang="en-US" sz="2400">
                <a:ea typeface="+mn-lt"/>
                <a:cs typeface="+mn-lt"/>
              </a:rPr>
              <a:t> Youth Exchange</a:t>
            </a:r>
          </a:p>
          <a:p>
            <a:r>
              <a:rPr lang="en-US" sz="2400" err="1">
                <a:ea typeface="+mn-lt"/>
                <a:cs typeface="+mn-lt"/>
              </a:rPr>
              <a:t>Engleza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necesara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pentru</a:t>
            </a:r>
            <a:r>
              <a:rPr lang="en-US" sz="2400">
                <a:ea typeface="+mn-lt"/>
                <a:cs typeface="+mn-lt"/>
              </a:rPr>
              <a:t> training</a:t>
            </a:r>
          </a:p>
          <a:p>
            <a:r>
              <a:rPr lang="en-US" sz="2400">
                <a:ea typeface="+mn-lt"/>
                <a:cs typeface="+mn-lt"/>
              </a:rPr>
              <a:t>Termen </a:t>
            </a:r>
            <a:r>
              <a:rPr lang="en-US" sz="2400" err="1">
                <a:ea typeface="+mn-lt"/>
                <a:cs typeface="+mn-lt"/>
              </a:rPr>
              <a:t>scurt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7D844E-AE23-ACA2-B0C7-71B51E2DA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79E8-2C4A-6EFE-6BDA-63EE969B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>
                <a:cs typeface="Sabon Next LT"/>
              </a:rPr>
              <a:t>Ce </a:t>
            </a:r>
            <a:r>
              <a:rPr lang="en-US" err="1">
                <a:cs typeface="Sabon Next LT"/>
              </a:rPr>
              <a:t>este</a:t>
            </a:r>
            <a:r>
              <a:rPr lang="en-US">
                <a:cs typeface="Sabon Next LT"/>
              </a:rPr>
              <a:t> ESC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3B8-3A91-EB01-A31E-C94E56FA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sz="2400"/>
              <a:t>Se </a:t>
            </a:r>
            <a:r>
              <a:rPr lang="en-US" sz="2400" err="1"/>
              <a:t>concentreaza</a:t>
            </a:r>
            <a:r>
              <a:rPr lang="en-US" sz="2400"/>
              <a:t> pe </a:t>
            </a:r>
            <a:r>
              <a:rPr lang="en-US" sz="2400" err="1"/>
              <a:t>munca</a:t>
            </a:r>
            <a:r>
              <a:rPr lang="en-US" sz="2400"/>
              <a:t> </a:t>
            </a:r>
            <a:r>
              <a:rPr lang="en-US" sz="2400" err="1"/>
              <a:t>voluntara</a:t>
            </a:r>
            <a:endParaRPr lang="en-US" sz="1800" err="1"/>
          </a:p>
          <a:p>
            <a:r>
              <a:rPr lang="en-US" sz="2400"/>
              <a:t>In </a:t>
            </a:r>
            <a:r>
              <a:rPr lang="en-US" sz="2400" err="1"/>
              <a:t>grup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 individual</a:t>
            </a:r>
          </a:p>
          <a:p>
            <a:r>
              <a:rPr lang="en-US" sz="2400" err="1"/>
              <a:t>Engleza</a:t>
            </a:r>
            <a:r>
              <a:rPr lang="en-US" sz="2400"/>
              <a:t> </a:t>
            </a:r>
            <a:r>
              <a:rPr lang="en-US" sz="2400" err="1"/>
              <a:t>necesara</a:t>
            </a:r>
            <a:r>
              <a:rPr lang="en-US" sz="2400"/>
              <a:t> </a:t>
            </a:r>
            <a:r>
              <a:rPr lang="en-US" sz="2400" err="1"/>
              <a:t>depinde</a:t>
            </a:r>
            <a:r>
              <a:rPr lang="en-US" sz="2400"/>
              <a:t> de </a:t>
            </a:r>
            <a:r>
              <a:rPr lang="en-US" sz="2400" err="1"/>
              <a:t>proiect</a:t>
            </a:r>
          </a:p>
          <a:p>
            <a:r>
              <a:rPr lang="en-US" sz="2400"/>
              <a:t>Termen lung </a:t>
            </a:r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err="1"/>
              <a:t>scurt</a:t>
            </a:r>
            <a:endParaRPr lang="en-US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90467D-F644-B51A-0FA8-A1D0C40AF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5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FC63-9734-1931-C2FF-D19DC22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Ce am </a:t>
            </a:r>
            <a:r>
              <a:rPr lang="en-US" err="1">
                <a:cs typeface="Sabon Next LT"/>
              </a:rPr>
              <a:t>nevoie</a:t>
            </a:r>
            <a:r>
              <a:rPr lang="en-US">
                <a:cs typeface="Sabon Next L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30CF-A5D6-E332-77AF-AE5135C8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13+ ani</a:t>
            </a:r>
          </a:p>
          <a:p>
            <a:r>
              <a:rPr lang="en-US" err="1"/>
              <a:t>Parte</a:t>
            </a:r>
            <a:r>
              <a:rPr lang="en-US"/>
              <a:t> din </a:t>
            </a:r>
            <a:r>
              <a:rPr lang="en-US" err="1"/>
              <a:t>tarile</a:t>
            </a:r>
            <a:r>
              <a:rPr lang="en-US"/>
              <a:t> </a:t>
            </a:r>
            <a:r>
              <a:rPr lang="en-US" err="1"/>
              <a:t>europene</a:t>
            </a:r>
            <a:r>
              <a:rPr lang="en-US"/>
              <a:t> + </a:t>
            </a:r>
            <a:r>
              <a:rPr lang="en-US" err="1"/>
              <a:t>altele</a:t>
            </a:r>
          </a:p>
          <a:p>
            <a:r>
              <a:rPr lang="en-US" err="1"/>
              <a:t>Engleza</a:t>
            </a:r>
            <a:r>
              <a:rPr lang="en-US"/>
              <a:t> (optional)</a:t>
            </a:r>
          </a:p>
          <a:p>
            <a:r>
              <a:rPr lang="en-US"/>
              <a:t>Spirit de </a:t>
            </a:r>
            <a:r>
              <a:rPr lang="en-US" err="1"/>
              <a:t>voluntar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113242-54FB-34C0-2B85-7B76B923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0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7748CE-8E20-73A1-F0B6-7288469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cs typeface="Sabon Next LT"/>
              </a:rPr>
              <a:t>Cum </a:t>
            </a:r>
            <a:r>
              <a:rPr lang="en-US" sz="5200" err="1">
                <a:solidFill>
                  <a:srgbClr val="FFFFFF"/>
                </a:solidFill>
                <a:cs typeface="Sabon Next LT"/>
              </a:rPr>
              <a:t>este</a:t>
            </a:r>
            <a:r>
              <a:rPr lang="en-US" sz="5200">
                <a:solidFill>
                  <a:srgbClr val="FFFFFF"/>
                </a:solidFill>
                <a:cs typeface="Sabon Next LT"/>
              </a:rPr>
              <a:t> </a:t>
            </a:r>
            <a:r>
              <a:rPr lang="en-US" sz="5200" err="1">
                <a:solidFill>
                  <a:srgbClr val="FFFFFF"/>
                </a:solidFill>
                <a:cs typeface="Sabon Next LT"/>
              </a:rPr>
              <a:t>experienta</a:t>
            </a:r>
            <a:r>
              <a:rPr lang="en-US" sz="5200">
                <a:solidFill>
                  <a:srgbClr val="FFFFFF"/>
                </a:solidFill>
                <a:cs typeface="Sabon Next LT"/>
              </a:rPr>
              <a:t>?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891E5E-AACA-A502-891D-A0AD709E4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A33A-8B4C-DAC8-85DD-3517C5FD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Cum </a:t>
            </a:r>
            <a:r>
              <a:rPr lang="en-US" err="1">
                <a:cs typeface="Sabon Next LT"/>
              </a:rPr>
              <a:t>sa</a:t>
            </a:r>
            <a:r>
              <a:rPr lang="en-US">
                <a:cs typeface="Sabon Next LT"/>
              </a:rPr>
              <a:t> </a:t>
            </a:r>
            <a:r>
              <a:rPr lang="en-US" err="1">
                <a:cs typeface="Sabon Next LT"/>
              </a:rPr>
              <a:t>faci</a:t>
            </a:r>
            <a:r>
              <a:rPr lang="en-US">
                <a:cs typeface="Sabon Next LT"/>
              </a:rPr>
              <a:t> </a:t>
            </a:r>
            <a:r>
              <a:rPr lang="en-US" err="1">
                <a:cs typeface="Sabon Next LT"/>
              </a:rPr>
              <a:t>parte</a:t>
            </a:r>
            <a:r>
              <a:rPr lang="en-US">
                <a:cs typeface="Sabon Next LT"/>
              </a:rPr>
              <a:t> </a:t>
            </a:r>
            <a:r>
              <a:rPr lang="en-US" err="1">
                <a:cs typeface="Sabon Next LT"/>
              </a:rPr>
              <a:t>dintr</a:t>
            </a:r>
            <a:r>
              <a:rPr lang="en-US">
                <a:cs typeface="Sabon Next LT"/>
              </a:rPr>
              <a:t>-un </a:t>
            </a:r>
            <a:r>
              <a:rPr lang="en-US" err="1">
                <a:cs typeface="Sabon Next LT"/>
              </a:rPr>
              <a:t>proiect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8D349C-391F-33FC-1E26-98AE43AB1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99392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5811917D-C667-467C-2376-BD67FBE79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8FB88-A107-7EFA-226D-D1AFDD2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err="1">
                <a:cs typeface="Sabon Next LT"/>
              </a:rPr>
              <a:t>Youthpass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D860-A678-AC38-5B04-D989E557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en-US" sz="2400"/>
              <a:t>O diploma </a:t>
            </a:r>
            <a:r>
              <a:rPr lang="en-US" sz="2400" err="1"/>
              <a:t>importanta</a:t>
            </a:r>
          </a:p>
          <a:p>
            <a:r>
              <a:rPr lang="en-US" sz="2400" err="1"/>
              <a:t>Ajuta</a:t>
            </a:r>
            <a:r>
              <a:rPr lang="en-US" sz="2400"/>
              <a:t> la </a:t>
            </a:r>
            <a:r>
              <a:rPr lang="en-US" sz="2400" err="1"/>
              <a:t>angajare</a:t>
            </a:r>
            <a:r>
              <a:rPr lang="en-US" sz="2400"/>
              <a:t>/</a:t>
            </a:r>
            <a:r>
              <a:rPr lang="en-US" sz="2400" err="1"/>
              <a:t>facultate</a:t>
            </a:r>
            <a:endParaRPr lang="en-US" sz="2400"/>
          </a:p>
          <a:p>
            <a:r>
              <a:rPr lang="en-US" sz="2400"/>
              <a:t>Este </a:t>
            </a:r>
            <a:r>
              <a:rPr lang="en-US" sz="2400" err="1"/>
              <a:t>interfata</a:t>
            </a:r>
            <a:r>
              <a:rPr lang="en-US" sz="2400"/>
              <a:t> </a:t>
            </a:r>
            <a:r>
              <a:rPr lang="en-US" sz="2400" err="1"/>
              <a:t>dintre</a:t>
            </a:r>
            <a:r>
              <a:rPr lang="en-US" sz="2400"/>
              <a:t> </a:t>
            </a:r>
            <a:r>
              <a:rPr lang="en-US" sz="2400" err="1"/>
              <a:t>experienta</a:t>
            </a:r>
            <a:r>
              <a:rPr lang="en-US" sz="2400"/>
              <a:t> </a:t>
            </a:r>
            <a:r>
              <a:rPr lang="en-US" sz="2400" err="1"/>
              <a:t>personala</a:t>
            </a:r>
            <a:r>
              <a:rPr lang="en-US" sz="2400"/>
              <a:t> </a:t>
            </a:r>
            <a:r>
              <a:rPr lang="en-US" sz="2400" err="1"/>
              <a:t>si</a:t>
            </a:r>
            <a:r>
              <a:rPr lang="en-US" sz="2400"/>
              <a:t> </a:t>
            </a:r>
            <a:r>
              <a:rPr lang="en-US" sz="2400" err="1"/>
              <a:t>cea</a:t>
            </a:r>
            <a:r>
              <a:rPr lang="en-US" sz="2400"/>
              <a:t> </a:t>
            </a:r>
            <a:r>
              <a:rPr lang="en-US" sz="2400" err="1"/>
              <a:t>profesionala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357E1B-626F-0F76-6C26-FB4C5216C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C78F1-77EB-C5AD-67A9-541038A6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30" y="206963"/>
            <a:ext cx="5012419" cy="64440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B9D0AEC-907D-549C-9A05-0757C631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028F00-CB45-4253-89D7-4F08E02D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4E267F-D89B-4EE0-9F51-60775526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0C3580-5C66-45F0-8331-549786B6C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54AB0-0D37-1556-36E5-0D4E4279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cs typeface="Sabon Next LT"/>
              </a:rPr>
              <a:t>Despre </a:t>
            </a:r>
            <a:r>
              <a:rPr lang="en-US" sz="5200" dirty="0" err="1">
                <a:solidFill>
                  <a:srgbClr val="FFFFFF"/>
                </a:solidFill>
                <a:cs typeface="Sabon Next LT"/>
              </a:rPr>
              <a:t>noi</a:t>
            </a:r>
            <a:endParaRPr lang="en-US" sz="5200" dirty="0" err="1">
              <a:solidFill>
                <a:srgbClr val="FFFFFF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C66BEE-700C-2715-F7EE-11D82FEDC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9267" y="6159971"/>
            <a:ext cx="596431" cy="6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793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DappledVTI</vt:lpstr>
      <vt:lpstr>Learning about volunteering</vt:lpstr>
      <vt:lpstr>Ce este ERASMUS+?</vt:lpstr>
      <vt:lpstr>Ce este ESC</vt:lpstr>
      <vt:lpstr>Ce am nevoie?</vt:lpstr>
      <vt:lpstr>Cum este experienta?</vt:lpstr>
      <vt:lpstr>Cum sa faci parte dintr-un proiect</vt:lpstr>
      <vt:lpstr>Youthpass</vt:lpstr>
      <vt:lpstr>PowerPoint Presentation</vt:lpstr>
      <vt:lpstr>Despre noi</vt:lpstr>
      <vt:lpstr>PowerPoint Presentation</vt:lpstr>
      <vt:lpstr>PowerPoint Presentation</vt:lpstr>
      <vt:lpstr>Multumim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130</cp:revision>
  <dcterms:created xsi:type="dcterms:W3CDTF">2024-01-15T10:36:04Z</dcterms:created>
  <dcterms:modified xsi:type="dcterms:W3CDTF">2024-01-30T21:13:17Z</dcterms:modified>
</cp:coreProperties>
</file>