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7" r:id="rId4"/>
    <p:sldId id="258"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262261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83930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1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2588426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6091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73103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1822503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408343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4126923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351D-0935-47D0-BCA6-5C15063ADE01}"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396052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F3351D-0935-47D0-BCA6-5C15063ADE01}"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177206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F3351D-0935-47D0-BCA6-5C15063ADE01}" type="datetimeFigureOut">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38382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3351D-0935-47D0-BCA6-5C15063ADE01}" type="datetimeFigureOut">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39933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3351D-0935-47D0-BCA6-5C15063ADE01}" type="datetimeFigureOut">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298702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3351D-0935-47D0-BCA6-5C15063ADE01}"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2923513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3351D-0935-47D0-BCA6-5C15063ADE01}"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75B77-EE27-4F45-8239-3A9D50FAF120}" type="slidenum">
              <a:rPr lang="en-IN" smtClean="0"/>
              <a:t>‹#›</a:t>
            </a:fld>
            <a:endParaRPr lang="en-IN"/>
          </a:p>
        </p:txBody>
      </p:sp>
    </p:spTree>
    <p:extLst>
      <p:ext uri="{BB962C8B-B14F-4D97-AF65-F5344CB8AC3E}">
        <p14:creationId xmlns:p14="http://schemas.microsoft.com/office/powerpoint/2010/main" val="140322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3351D-0935-47D0-BCA6-5C15063ADE01}" type="datetimeFigureOut">
              <a:rPr lang="en-IN" smtClean="0"/>
              <a:t>04-10-2020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C75B77-EE27-4F45-8239-3A9D50FAF120}" type="slidenum">
              <a:rPr lang="en-IN" smtClean="0"/>
              <a:t>‹#›</a:t>
            </a:fld>
            <a:endParaRPr lang="en-IN"/>
          </a:p>
        </p:txBody>
      </p:sp>
    </p:spTree>
    <p:extLst>
      <p:ext uri="{BB962C8B-B14F-4D97-AF65-F5344CB8AC3E}">
        <p14:creationId xmlns:p14="http://schemas.microsoft.com/office/powerpoint/2010/main" val="269780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42F77C-0E27-46C6-8A74-C9FF619FBFB1}"/>
              </a:ext>
            </a:extLst>
          </p:cNvPr>
          <p:cNvSpPr>
            <a:spLocks noGrp="1"/>
          </p:cNvSpPr>
          <p:nvPr>
            <p:ph type="ctrTitle"/>
          </p:nvPr>
        </p:nvSpPr>
        <p:spPr>
          <a:xfrm>
            <a:off x="268203" y="-377995"/>
            <a:ext cx="7766936" cy="1646302"/>
          </a:xfrm>
        </p:spPr>
        <p:txBody>
          <a:bodyPr/>
          <a:lstStyle/>
          <a:p>
            <a:r>
              <a:rPr lang="en-IN" dirty="0">
                <a:latin typeface="Brush Script Std" panose="03060802040607070404" pitchFamily="66" charset="0"/>
              </a:rPr>
              <a:t> </a:t>
            </a:r>
            <a:r>
              <a:rPr lang="en-IN" dirty="0">
                <a:latin typeface="Modern Love" panose="04090805081005020601" pitchFamily="82" charset="0"/>
              </a:rPr>
              <a:t>FARM SHOP    </a:t>
            </a:r>
          </a:p>
        </p:txBody>
      </p:sp>
      <p:sp>
        <p:nvSpPr>
          <p:cNvPr id="3" name="Subtitle 2">
            <a:extLst>
              <a:ext uri="{FF2B5EF4-FFF2-40B4-BE49-F238E27FC236}">
                <a16:creationId xmlns:a16="http://schemas.microsoft.com/office/drawing/2014/main" id="{4FED5AF4-7EB5-427A-8460-E54A9403E997}"/>
              </a:ext>
            </a:extLst>
          </p:cNvPr>
          <p:cNvSpPr>
            <a:spLocks noGrp="1"/>
          </p:cNvSpPr>
          <p:nvPr>
            <p:ph type="subTitle" idx="1"/>
          </p:nvPr>
        </p:nvSpPr>
        <p:spPr>
          <a:xfrm>
            <a:off x="2686937" y="3156154"/>
            <a:ext cx="7766936" cy="3323303"/>
          </a:xfrm>
        </p:spPr>
        <p:txBody>
          <a:bodyPr>
            <a:normAutofit/>
          </a:bodyPr>
          <a:lstStyle/>
          <a:p>
            <a:endParaRPr lang="en-IN" sz="3600" i="1" dirty="0"/>
          </a:p>
          <a:p>
            <a:endParaRPr lang="en-IN" sz="3600" i="1" dirty="0"/>
          </a:p>
        </p:txBody>
      </p:sp>
    </p:spTree>
    <p:extLst>
      <p:ext uri="{BB962C8B-B14F-4D97-AF65-F5344CB8AC3E}">
        <p14:creationId xmlns:p14="http://schemas.microsoft.com/office/powerpoint/2010/main" val="35117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ACE3-7F74-42A7-BD7C-FBD243EC88E5}"/>
              </a:ext>
            </a:extLst>
          </p:cNvPr>
          <p:cNvSpPr>
            <a:spLocks noGrp="1"/>
          </p:cNvSpPr>
          <p:nvPr>
            <p:ph type="title"/>
          </p:nvPr>
        </p:nvSpPr>
        <p:spPr/>
        <p:txBody>
          <a:bodyPr/>
          <a:lstStyle/>
          <a:p>
            <a:r>
              <a:rPr lang="en-IN" dirty="0"/>
              <a:t>Team – DEVILS	</a:t>
            </a:r>
            <a:br>
              <a:rPr lang="en-IN" dirty="0"/>
            </a:br>
            <a:endParaRPr lang="en-IN" dirty="0"/>
          </a:p>
        </p:txBody>
      </p:sp>
      <p:sp>
        <p:nvSpPr>
          <p:cNvPr id="3" name="Content Placeholder 2">
            <a:extLst>
              <a:ext uri="{FF2B5EF4-FFF2-40B4-BE49-F238E27FC236}">
                <a16:creationId xmlns:a16="http://schemas.microsoft.com/office/drawing/2014/main" id="{919093FD-17BD-44C6-BDD6-2B8A63AE2202}"/>
              </a:ext>
            </a:extLst>
          </p:cNvPr>
          <p:cNvSpPr>
            <a:spLocks noGrp="1"/>
          </p:cNvSpPr>
          <p:nvPr>
            <p:ph idx="1"/>
          </p:nvPr>
        </p:nvSpPr>
        <p:spPr/>
        <p:txBody>
          <a:bodyPr/>
          <a:lstStyle/>
          <a:p>
            <a:r>
              <a:rPr lang="en-IN" b="0" i="0" dirty="0">
                <a:solidFill>
                  <a:srgbClr val="202124"/>
                </a:solidFill>
                <a:effectLst/>
                <a:latin typeface="Roboto"/>
              </a:rPr>
              <a:t>YENUMULA HARSHAVARDHAN REDDY </a:t>
            </a:r>
          </a:p>
          <a:p>
            <a:r>
              <a:rPr lang="en-IN" b="0" i="0" dirty="0">
                <a:solidFill>
                  <a:srgbClr val="202124"/>
                </a:solidFill>
                <a:effectLst/>
                <a:latin typeface="Roboto"/>
              </a:rPr>
              <a:t>NIKHIL SAJI </a:t>
            </a:r>
          </a:p>
          <a:p>
            <a:r>
              <a:rPr lang="en-IN" b="0" i="0" dirty="0">
                <a:solidFill>
                  <a:srgbClr val="202124"/>
                </a:solidFill>
                <a:effectLst/>
                <a:latin typeface="Roboto"/>
              </a:rPr>
              <a:t>SHAURYA SINGH </a:t>
            </a:r>
          </a:p>
          <a:p>
            <a:r>
              <a:rPr lang="en-IN" b="0" i="0" dirty="0">
                <a:solidFill>
                  <a:srgbClr val="202124"/>
                </a:solidFill>
                <a:effectLst/>
                <a:latin typeface="Roboto"/>
              </a:rPr>
              <a:t>RISHAV KUMAR JHA</a:t>
            </a:r>
            <a:endParaRPr lang="en-IN" dirty="0"/>
          </a:p>
        </p:txBody>
      </p:sp>
    </p:spTree>
    <p:extLst>
      <p:ext uri="{BB962C8B-B14F-4D97-AF65-F5344CB8AC3E}">
        <p14:creationId xmlns:p14="http://schemas.microsoft.com/office/powerpoint/2010/main" val="373294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BD50-EC26-4056-BDC7-3DCCAD9350C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1F66876-4DB4-4D4C-9FDC-8A44810C54D6}"/>
              </a:ext>
            </a:extLst>
          </p:cNvPr>
          <p:cNvSpPr>
            <a:spLocks noGrp="1"/>
          </p:cNvSpPr>
          <p:nvPr>
            <p:ph idx="1"/>
          </p:nvPr>
        </p:nvSpPr>
        <p:spPr/>
        <p:txBody>
          <a:bodyPr>
            <a:normAutofit fontScale="77500" lnSpcReduction="20000"/>
          </a:bodyPr>
          <a:lstStyle/>
          <a:p>
            <a:r>
              <a:rPr lang="en-IN" sz="4400" dirty="0"/>
              <a:t>Many local farmers are actually not getting complete money on their produce which is mostly captured by middle men and to remove that middle man we are building a bridge between farmers and customers for selling farm products directly to the them in order to get maximum benefit to the farmers.</a:t>
            </a:r>
          </a:p>
        </p:txBody>
      </p:sp>
    </p:spTree>
    <p:extLst>
      <p:ext uri="{BB962C8B-B14F-4D97-AF65-F5344CB8AC3E}">
        <p14:creationId xmlns:p14="http://schemas.microsoft.com/office/powerpoint/2010/main" val="392248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5E02-3361-49B6-A0EB-99C25A2AC31A}"/>
              </a:ext>
            </a:extLst>
          </p:cNvPr>
          <p:cNvSpPr>
            <a:spLocks noGrp="1"/>
          </p:cNvSpPr>
          <p:nvPr>
            <p:ph type="title"/>
          </p:nvPr>
        </p:nvSpPr>
        <p:spPr/>
        <p:txBody>
          <a:bodyPr/>
          <a:lstStyle/>
          <a:p>
            <a:r>
              <a:rPr lang="en-IN" dirty="0"/>
              <a:t>Solution	</a:t>
            </a:r>
          </a:p>
        </p:txBody>
      </p:sp>
      <p:sp>
        <p:nvSpPr>
          <p:cNvPr id="3" name="Content Placeholder 2">
            <a:extLst>
              <a:ext uri="{FF2B5EF4-FFF2-40B4-BE49-F238E27FC236}">
                <a16:creationId xmlns:a16="http://schemas.microsoft.com/office/drawing/2014/main" id="{0A58E56F-FDD7-490C-AF24-82A1BBA479BB}"/>
              </a:ext>
            </a:extLst>
          </p:cNvPr>
          <p:cNvSpPr>
            <a:spLocks noGrp="1"/>
          </p:cNvSpPr>
          <p:nvPr>
            <p:ph idx="1"/>
          </p:nvPr>
        </p:nvSpPr>
        <p:spPr/>
        <p:txBody>
          <a:bodyPr>
            <a:normAutofit fontScale="92500" lnSpcReduction="10000"/>
          </a:bodyPr>
          <a:lstStyle/>
          <a:p>
            <a:r>
              <a:rPr lang="en-IN" dirty="0"/>
              <a:t>We are going to build a bridge between customers and farmers by creating a website where all the farmers can create their portal where they can do their businesses with customers in our portal.</a:t>
            </a:r>
          </a:p>
          <a:p>
            <a:r>
              <a:rPr lang="en-IN" dirty="0"/>
              <a:t>Actually this is going to be a start-up idea but for this event to bring our idea into action we are considering small range of grocery vendors and the customers who need groceries.</a:t>
            </a:r>
          </a:p>
          <a:p>
            <a:r>
              <a:rPr lang="en-IN" dirty="0"/>
              <a:t>In our website farmer provides the information regarding the vegetables and fruits that he wants to trade or sell. Then users in our portal can search for the goods they want to buy and we assign our delivery person to get the vegetables and fruits from near by local farmer in our portal.</a:t>
            </a:r>
          </a:p>
          <a:p>
            <a:r>
              <a:rPr lang="en-IN" dirty="0"/>
              <a:t>As per The Farm Bill 2020 amendment the sole aim was to remove the middle men who are gaining a lot of money from blood and sweat of farmers who are dying out of hunger so this is our small initiative to get farmer’s products directly to customers so that farmers can get maximum profit.</a:t>
            </a:r>
          </a:p>
        </p:txBody>
      </p:sp>
    </p:spTree>
    <p:extLst>
      <p:ext uri="{BB962C8B-B14F-4D97-AF65-F5344CB8AC3E}">
        <p14:creationId xmlns:p14="http://schemas.microsoft.com/office/powerpoint/2010/main" val="386583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F42C-AA76-4FCE-916B-B82921F33B74}"/>
              </a:ext>
            </a:extLst>
          </p:cNvPr>
          <p:cNvSpPr>
            <a:spLocks noGrp="1"/>
          </p:cNvSpPr>
          <p:nvPr>
            <p:ph type="title"/>
          </p:nvPr>
        </p:nvSpPr>
        <p:spPr/>
        <p:txBody>
          <a:bodyPr/>
          <a:lstStyle/>
          <a:p>
            <a:r>
              <a:rPr lang="en-IN" dirty="0"/>
              <a:t>Delivery and Payment Process</a:t>
            </a:r>
          </a:p>
        </p:txBody>
      </p:sp>
      <p:sp>
        <p:nvSpPr>
          <p:cNvPr id="3" name="Content Placeholder 2">
            <a:extLst>
              <a:ext uri="{FF2B5EF4-FFF2-40B4-BE49-F238E27FC236}">
                <a16:creationId xmlns:a16="http://schemas.microsoft.com/office/drawing/2014/main" id="{4BAF56C0-9679-4B31-A875-F20023C0D0AE}"/>
              </a:ext>
            </a:extLst>
          </p:cNvPr>
          <p:cNvSpPr>
            <a:spLocks noGrp="1"/>
          </p:cNvSpPr>
          <p:nvPr>
            <p:ph idx="1"/>
          </p:nvPr>
        </p:nvSpPr>
        <p:spPr/>
        <p:txBody>
          <a:bodyPr>
            <a:normAutofit lnSpcReduction="10000"/>
          </a:bodyPr>
          <a:lstStyle/>
          <a:p>
            <a:r>
              <a:rPr lang="en-IN" dirty="0"/>
              <a:t>As pandemic is going on and there are many contaminant zones where people can’t get outside, by keeping this in mind we assign a delivery person from our side whose is nearby to the ordered place with security and health assurances of the delivery person.</a:t>
            </a:r>
          </a:p>
          <a:p>
            <a:r>
              <a:rPr lang="en-IN" dirty="0"/>
              <a:t>That delivery person will get information about the orders and information about nearby available vendor so that we can deliver the products in short time with quality assurance. It mainly takes up the current conditions outside and will not arise any pandemic breakout.</a:t>
            </a:r>
          </a:p>
          <a:p>
            <a:r>
              <a:rPr lang="en-IN" dirty="0"/>
              <a:t>The payment procedure will be done at the time of delivery with all types of digital payment and also cash which is directly sent to farmers by the end of every day.</a:t>
            </a:r>
          </a:p>
          <a:p>
            <a:r>
              <a:rPr lang="en-IN" dirty="0"/>
              <a:t>Delivery charges will be free for goods more than a certain amount or else our share of delivery charges will be charged. </a:t>
            </a:r>
          </a:p>
        </p:txBody>
      </p:sp>
    </p:spTree>
    <p:extLst>
      <p:ext uri="{BB962C8B-B14F-4D97-AF65-F5344CB8AC3E}">
        <p14:creationId xmlns:p14="http://schemas.microsoft.com/office/powerpoint/2010/main" val="50931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C46-A307-4547-9AC1-52601EA89D9A}"/>
              </a:ext>
            </a:extLst>
          </p:cNvPr>
          <p:cNvSpPr>
            <a:spLocks noGrp="1"/>
          </p:cNvSpPr>
          <p:nvPr>
            <p:ph type="title"/>
          </p:nvPr>
        </p:nvSpPr>
        <p:spPr/>
        <p:txBody>
          <a:bodyPr/>
          <a:lstStyle/>
          <a:p>
            <a:r>
              <a:rPr lang="en-IN" dirty="0"/>
              <a:t>Uses</a:t>
            </a:r>
          </a:p>
        </p:txBody>
      </p:sp>
      <p:sp>
        <p:nvSpPr>
          <p:cNvPr id="3" name="Content Placeholder 2">
            <a:extLst>
              <a:ext uri="{FF2B5EF4-FFF2-40B4-BE49-F238E27FC236}">
                <a16:creationId xmlns:a16="http://schemas.microsoft.com/office/drawing/2014/main" id="{27917A23-C675-45C1-A513-11EF83377CD1}"/>
              </a:ext>
            </a:extLst>
          </p:cNvPr>
          <p:cNvSpPr>
            <a:spLocks noGrp="1"/>
          </p:cNvSpPr>
          <p:nvPr>
            <p:ph idx="1"/>
          </p:nvPr>
        </p:nvSpPr>
        <p:spPr/>
        <p:txBody>
          <a:bodyPr>
            <a:normAutofit fontScale="92500"/>
          </a:bodyPr>
          <a:lstStyle/>
          <a:p>
            <a:r>
              <a:rPr lang="en-IN" dirty="0"/>
              <a:t>From this all local sellers can get opportunity to sell their goods to a wide range of people with minimum support price and the users can get goods from local sellers.</a:t>
            </a:r>
          </a:p>
          <a:p>
            <a:r>
              <a:rPr lang="en-IN" dirty="0"/>
              <a:t>In order to avoid solitary demand for a single seller we are keeping minimum support price and threshold maximum price for the groceries that they are selling, so that we can assure the price range is reasonable to user as well as to vendors. </a:t>
            </a:r>
          </a:p>
          <a:p>
            <a:r>
              <a:rPr lang="en-IN" dirty="0"/>
              <a:t>We assure health and safety of customer as well as quality of product to be main priority.</a:t>
            </a:r>
          </a:p>
          <a:p>
            <a:pPr marL="0" indent="0">
              <a:buNone/>
            </a:pPr>
            <a:r>
              <a:rPr lang="en-IN" sz="3200" b="1" u="sng" dirty="0"/>
              <a:t>Requirements</a:t>
            </a:r>
          </a:p>
          <a:p>
            <a:r>
              <a:rPr lang="en-IN" dirty="0"/>
              <a:t>Python backend</a:t>
            </a:r>
          </a:p>
          <a:p>
            <a:r>
              <a:rPr lang="en-IN" dirty="0"/>
              <a:t>HTML(Proto-type)</a:t>
            </a:r>
          </a:p>
          <a:p>
            <a:endParaRPr lang="en-IN" dirty="0"/>
          </a:p>
        </p:txBody>
      </p:sp>
    </p:spTree>
    <p:extLst>
      <p:ext uri="{BB962C8B-B14F-4D97-AF65-F5344CB8AC3E}">
        <p14:creationId xmlns:p14="http://schemas.microsoft.com/office/powerpoint/2010/main" val="8838658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TotalTime>
  <Words>510</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Brush Script Std</vt:lpstr>
      <vt:lpstr>Modern Love</vt:lpstr>
      <vt:lpstr>Roboto</vt:lpstr>
      <vt:lpstr>Trebuchet MS</vt:lpstr>
      <vt:lpstr>Wingdings 3</vt:lpstr>
      <vt:lpstr>Facet</vt:lpstr>
      <vt:lpstr> FARM SHOP    </vt:lpstr>
      <vt:lpstr>Team – DEVILS  </vt:lpstr>
      <vt:lpstr>Problem Statement</vt:lpstr>
      <vt:lpstr>Solution </vt:lpstr>
      <vt:lpstr>Delivery and Payment Process</vt:lpstr>
      <vt:lpstr>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Theme-Local Business</dc:title>
  <dc:creator>Nikhil Saji</dc:creator>
  <cp:lastModifiedBy>Nikhil Saji</cp:lastModifiedBy>
  <cp:revision>14</cp:revision>
  <dcterms:created xsi:type="dcterms:W3CDTF">2020-10-03T10:36:21Z</dcterms:created>
  <dcterms:modified xsi:type="dcterms:W3CDTF">2020-10-04T10:38:17Z</dcterms:modified>
</cp:coreProperties>
</file>