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83" r:id="rId6"/>
    <p:sldId id="259" r:id="rId7"/>
    <p:sldId id="276" r:id="rId8"/>
    <p:sldId id="277" r:id="rId9"/>
    <p:sldId id="260" r:id="rId10"/>
    <p:sldId id="261" r:id="rId11"/>
    <p:sldId id="284" r:id="rId12"/>
    <p:sldId id="262" r:id="rId13"/>
    <p:sldId id="285" r:id="rId14"/>
    <p:sldId id="263" r:id="rId15"/>
    <p:sldId id="267" r:id="rId16"/>
    <p:sldId id="279" r:id="rId17"/>
    <p:sldId id="268" r:id="rId18"/>
    <p:sldId id="286" r:id="rId19"/>
    <p:sldId id="282" r:id="rId20"/>
    <p:sldId id="288" r:id="rId21"/>
    <p:sldId id="264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>
      <p:cViewPr varScale="1">
        <p:scale>
          <a:sx n="98" d="100"/>
          <a:sy n="98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MUSICAL TIME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SCRUM MASTER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ROSHNA SHIRIN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D2EEF9-4550-6F56-C578-2DA6202CD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812" y="1110734"/>
            <a:ext cx="8334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using Spotify OAuth 2.0 for multiple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from Billboard Hot 100 based on a selected date (year, month, 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depending on the user’s mood such as happy, sad, chill, or party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Allows users to create playlists in preferred languages like English, Hindi, Tamil, Malayalam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2A0-B749-589A-56FD-0ABC39C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65C1-054B-8300-3985-FF93FD1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449FD-A3FF-6F2D-A41D-FEEC685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5E20B0-4881-DECA-5B78-42729B92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647" y="1293912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by selecting genres such as Pop, Rock, Jazz, Classical, EDM, Hip-Hop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Converts a users recently played tracks into a new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User-friendly web dashboard for selecting features and generating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Secure logout option with session clearing and Spotify account sign-out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 panose="02020603050405020304" pitchFamily="18" charset="0"/>
              </a:rPr>
              <a:t>MODULE DESCRIPTION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69228"/>
            <a:ext cx="5181600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69229"/>
            <a:ext cx="533400" cy="365125"/>
          </a:xfrm>
        </p:spPr>
        <p:txBody>
          <a:bodyPr/>
          <a:lstStyle/>
          <a:p>
            <a:fld id="{C65E9355-139B-4FED-8401-A2AF31A8FC31}" type="slidenum">
              <a:rPr lang="en-US" sz="1500" smtClean="0">
                <a:latin typeface="Times New Roman" panose="02020603050405020304" pitchFamily="18" charset="0"/>
              </a:rPr>
              <a:pPr/>
              <a:t>12</a:t>
            </a:fld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84F80B-BE9E-8C9C-4EB5-A8C398BFC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50" y="1277035"/>
            <a:ext cx="83439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Handles Spotify login using OAuth 2.0 and manages user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Provides a central interface where users can choose playlist generation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Scrapes Billboard Hot 100 for a given date and creates a playlist with top songs from that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Generates playlists by mapping moods (happy, sad, chill, party) to suitable tracks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055-D5C2-0AAE-4234-12A9A3F9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>
                <a:latin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7E76-6FAD-38F5-569C-DF16C738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61AA8-BB77-F067-C4A6-AE5BDC2B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4C57F-2CD0-2B60-DF88-5C06FDC0B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33047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based on the user’s selected language by searching Spotify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Allows users to pick a genre (Pop, Rock, Jazz, Classical, EDM, Hip-Hop) and generates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Fetches the use</a:t>
            </a:r>
            <a:r>
              <a:rPr lang="en-US" altLang="en-US" sz="2000" dirty="0">
                <a:latin typeface="Arial" panose="020B0604020202020204" pitchFamily="34" charset="0"/>
              </a:rPr>
              <a:t>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songs and compiles them into 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Clears user session data and provides an option to log out from both the app and Spotify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0E3F6C-43FD-0BC3-6F91-5E758557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284" y="1371600"/>
            <a:ext cx="77219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 10 / Linux (development and testing)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Flask (web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End: HTML, CSS, Jinja2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 Flask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(Spotify API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Not required (session-based storage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Billboard charts)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APIs: Spotify Web API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/ Editor: Visual Studio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Manager: pip (Python package installer)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and GitHub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407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6</a:t>
            </a:r>
            <a:endParaRPr lang="en-IN" dirty="0"/>
          </a:p>
          <a:p>
            <a:pPr fontAlgn="ctr"/>
            <a:r>
              <a:rPr lang="en-IN" dirty="0"/>
              <a:t>Recently Played Playlist</a:t>
            </a:r>
          </a:p>
          <a:p>
            <a:pPr fontAlgn="ctr"/>
            <a:r>
              <a:rPr lang="en-US" dirty="0"/>
              <a:t>Medium</a:t>
            </a:r>
            <a:endParaRPr lang="en-IN" dirty="0"/>
          </a:p>
          <a:p>
            <a:pPr fontAlgn="ctr"/>
            <a:r>
              <a:rPr lang="en-US" dirty="0"/>
              <a:t>15</a:t>
            </a:r>
            <a:endParaRPr lang="en-IN" dirty="0"/>
          </a:p>
          <a:p>
            <a:pPr fontAlgn="ctr"/>
            <a:r>
              <a:rPr lang="en-IN" dirty="0"/>
              <a:t>planned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603177736"/>
              </p:ext>
            </p:extLst>
          </p:nvPr>
        </p:nvGraphicFramePr>
        <p:xfrm>
          <a:off x="489375" y="1219200"/>
          <a:ext cx="8165225" cy="4990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Authentication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Mood-based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Language-based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Genre-based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Recently Played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8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40FF-4C2A-1CEC-DBA4-E3476B5D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ED02-91B9-D92F-3392-7824E2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8010-52DA-8154-2659-D9046E86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0CCD-0FA4-7443-9F58-F25182C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3CC-8E79-CCA9-41FA-C83D88D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DB15D4F-9754-4A62-F7F5-730272877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30990"/>
              </p:ext>
            </p:extLst>
          </p:nvPr>
        </p:nvGraphicFramePr>
        <p:xfrm>
          <a:off x="533400" y="1219201"/>
          <a:ext cx="8121200" cy="471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Playlist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Error Handling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UI/UX Enhancements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03459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Documentation &amp; Reports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634"/>
                  </a:ext>
                </a:extLst>
              </a:tr>
              <a:tr h="11137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Future Enhancements (Optional)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6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49335942"/>
              </p:ext>
            </p:extLst>
          </p:nvPr>
        </p:nvGraphicFramePr>
        <p:xfrm>
          <a:off x="507816" y="1141039"/>
          <a:ext cx="8143125" cy="43453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Log in with </a:t>
                      </a:r>
                      <a:r>
                        <a:rPr lang="en-IN" sz="1100" dirty="0" err="1"/>
                        <a:t>spotify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my playlists securely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Log out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Protect my account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See a dashboard 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choose how to create a playlist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Select a date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Get songs from that time period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Pick a mood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Listen to music that matches my feeling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Choose a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Hear songs in my preferred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Select a genre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Explore music I like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9F7FE-6B22-188F-D5DD-D0D1A8BA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34B-6C0B-82A1-1296-CFC18534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1964-6050-81CA-3351-22313D9D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29B1-28CC-DD3A-1442-13055C7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72B5-9E39-FF94-FA56-F5E03F20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3DCBC267-2B6B-3DFD-E982-0B395F866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04966"/>
              </p:ext>
            </p:extLst>
          </p:nvPr>
        </p:nvGraphicFramePr>
        <p:xfrm>
          <a:off x="507816" y="1141039"/>
          <a:ext cx="8143125" cy="2821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recently played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Save recent songs as a playlist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Save playlists automatically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them later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Get alerts when no songs are found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Try another option quickly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Open playlist link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 it directly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C2970-D3FE-8AA2-D86F-B5C13F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6751-4445-BBDD-C506-7F36958A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6533E687-796D-1FFC-DE3E-E3AD251B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36513"/>
              </p:ext>
            </p:extLst>
          </p:nvPr>
        </p:nvGraphicFramePr>
        <p:xfrm>
          <a:off x="490451" y="1184656"/>
          <a:ext cx="8063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655D1D-378B-9001-1D22-002AEC4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10D2D-F186-6C3A-487A-7110291C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00253"/>
              </p:ext>
            </p:extLst>
          </p:nvPr>
        </p:nvGraphicFramePr>
        <p:xfrm>
          <a:off x="490451" y="2811813"/>
          <a:ext cx="80635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7609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1223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30938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7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21FE-3E12-E268-B5D7-165C283E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76B65-D70A-9BEF-DAF8-00F89E1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AE2F-2C75-CFC9-C18B-BC1719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E50911FE-652B-FEFA-8534-A1118B24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05597"/>
              </p:ext>
            </p:extLst>
          </p:nvPr>
        </p:nvGraphicFramePr>
        <p:xfrm>
          <a:off x="437662" y="1143000"/>
          <a:ext cx="80635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4306D18-7694-7F2F-C7B6-C05EEE6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7C3A5-96BD-33AD-1937-91E11683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7928"/>
              </p:ext>
            </p:extLst>
          </p:nvPr>
        </p:nvGraphicFramePr>
        <p:xfrm>
          <a:off x="437662" y="1874490"/>
          <a:ext cx="80635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Sprint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17/09/2025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09137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506925188"/>
              </p:ext>
            </p:extLst>
          </p:nvPr>
        </p:nvGraphicFramePr>
        <p:xfrm>
          <a:off x="266700" y="1508125"/>
          <a:ext cx="8610600" cy="2722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authentication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r>
                        <a:rPr lang="en-IN" sz="1000" dirty="0"/>
                        <a:t>5/8/25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9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2E-B4A2-69EB-8BE5-3C7CC690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D9D-A5A3-7428-A651-12B54A1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</a:t>
            </a:r>
            <a:r>
              <a:rPr lang="en-US" dirty="0"/>
              <a:t> FLOW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010-C63F-4C01-65F5-2FBC303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FD14-26F5-684C-D8C9-706D374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94E9B-5EE6-25C6-759B-62E3D76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" y="1371600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</a:rPr>
              <a:t>Work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MUSICAL TIME MACHINE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5904"/>
            <a:ext cx="8807336" cy="494893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7BE20C-6DA6-194F-C3D2-CB5214E5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41352"/>
            <a:ext cx="533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6924-6775-CAD1-38D7-F3D7EF2ED0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278523"/>
            <a:ext cx="762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Musical Time Machine is a Flask-based web application integrated with Spotify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Allows users to log in with their Spotify account using OAuth 2.0.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Generates personalized playlists based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Time Travel (Billboard Hot 100 by date)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Mood (Happy, Sad, Chill, Party)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Language (English, Hindi, Tamil, Malayalam,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Genre (Pop, Rock, Jazz, EDM,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Recently Played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989D-8E07-A827-B673-7146136B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MUSICAL TIME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7325-D287-1510-DDB1-A670429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CE94-DFC7-AD2B-05D2-C9FAB00A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4C948-8C97-21F5-4538-0FF423263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619" y="1803231"/>
            <a:ext cx="81481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(Python client for Spotify Web API) for playlist creation.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Billboard Hot 100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historical top English songs.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support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languages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Spotify’s search and market-based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interactive web dashboard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(HTML + CSS + Flask templates).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 with Flask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authentication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To develop a web-based playlist generator using Flask and Spotify API.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implement secure user authentication with Spotify OAuth (multi-user support).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provide multiple ways for users to create playlists: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Based on Billboard charts (time travel feature).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By mood, language, and genre preferences.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From recently played songs.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integrate web scraping (Billboard Hot 100) for historical data.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practice and demonstrate concepts of API integration, data handling, and web development.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create a user-friendly dashboard for playlist generation.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CC63-E12F-EE56-4C9A-4AAD6D2C6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633954"/>
            <a:ext cx="8458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Users rely on Spotify app or website for listening to music and creating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Spotify provides curated playlists (e.g., Daily Mix, Release Radar, Mood/Genre playlists).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Recently Played section is available but not automatically converted into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No option to time travel to past music charts (e.g., Billboard Hot 100 by date).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Limited support for multi-language playlist creation in one place.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Users need to manually search and add songs to playlists.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</a:rPr>
              <a:t>A Flask-based web application integrated with Spotify API.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Provides multi-user login using Spotify OAuth 2.0.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Allows users to generate playlists automatically based on: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Billboard Hot 100 (Time Travel)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Mood preferences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Language choices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Music genres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Recently played songs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Uses web scraping (Billboard) and Spotify search for fetching songs.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Eliminates the need for manual playlist creation.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Offers a simple, user-friendly dashboard for easy playlist generation.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6CB15-A98B-38C3-E6EC-7016C7FBC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2" y="1388477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 is an essential part of daily life and people often look for personalized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creating playlists is time-consuming and repetitive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like Spotify lack a direct feature to explore past charts such as Billboard Hot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and language-based playlist creation is limited in the current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 web-based tool that automatically generates playlists based on user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to learn and apply concepts of Flask, API integration, and web scraping in a real-world 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1525</Words>
  <Application>Microsoft Office PowerPoint</Application>
  <PresentationFormat>On-screen Show (4:3)</PresentationFormat>
  <Paragraphs>461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MUSICAL TIME MACHINE</vt:lpstr>
      <vt:lpstr>PRODUCT OWNER  RESHMI K  ASSISTANT PROFESSOR DEPARTMENT OF COMPUTER APPLICATIONS MES COLLEGE OF ENGINEERING, KUTTIPPURAM</vt:lpstr>
      <vt:lpstr>TABLE OF CONTENTS</vt:lpstr>
      <vt:lpstr>MUSICAL TIME MACHINE</vt:lpstr>
      <vt:lpstr>MUSICAL TIME MACHINE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WORK 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roshnashirinm2002@gmail.com</cp:lastModifiedBy>
  <cp:revision>52</cp:revision>
  <dcterms:created xsi:type="dcterms:W3CDTF">2024-09-27T10:56:22Z</dcterms:created>
  <dcterms:modified xsi:type="dcterms:W3CDTF">2025-09-12T10:53:25Z</dcterms:modified>
</cp:coreProperties>
</file>